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256" r:id="rId2"/>
    <p:sldId id="259" r:id="rId3"/>
    <p:sldId id="260" r:id="rId4"/>
    <p:sldId id="313" r:id="rId5"/>
    <p:sldId id="317" r:id="rId6"/>
    <p:sldId id="261" r:id="rId7"/>
    <p:sldId id="331" r:id="rId8"/>
    <p:sldId id="328" r:id="rId9"/>
    <p:sldId id="332" r:id="rId10"/>
    <p:sldId id="333" r:id="rId11"/>
    <p:sldId id="334" r:id="rId12"/>
    <p:sldId id="335" r:id="rId13"/>
    <p:sldId id="338" r:id="rId14"/>
    <p:sldId id="339" r:id="rId15"/>
    <p:sldId id="340" r:id="rId16"/>
    <p:sldId id="341" r:id="rId17"/>
    <p:sldId id="290" r:id="rId18"/>
  </p:sldIdLst>
  <p:sldSz cx="9144000" cy="5143500" type="screen16x9"/>
  <p:notesSz cx="6858000" cy="9144000"/>
  <p:embeddedFontLst>
    <p:embeddedFont>
      <p:font typeface="Asset" panose="020B0604020202020204" charset="0"/>
      <p:regular r:id="rId20"/>
    </p:embeddedFont>
    <p:embeddedFont>
      <p:font typeface="Krona One" panose="02010605030500060004" pitchFamily="2" charset="-18"/>
      <p:regular r:id="rId21"/>
    </p:embeddedFont>
    <p:embeddedFont>
      <p:font typeface="Pontano Sans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E0A3A2-0EEF-48D0-8AD1-D02EAD412AD5}">
  <a:tblStyle styleId="{22E0A3A2-0EEF-48D0-8AD1-D02EAD412A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2d4a748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2d4a748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328cfd80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328cfd80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2d4a748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2d4a748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54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328cfd80f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1328cfd80f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2d4a748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2d4a748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05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328cfd80f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1328cfd80f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940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2d4a748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2d4a748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61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1328cfd80f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11328cfd80f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2257600"/>
            <a:ext cx="7704000" cy="2052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15600" y="4310275"/>
            <a:ext cx="4912800" cy="2931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597575" y="4603500"/>
            <a:ext cx="345550" cy="350900"/>
            <a:chOff x="7394325" y="261800"/>
            <a:chExt cx="345550" cy="350900"/>
          </a:xfrm>
        </p:grpSpPr>
        <p:sp>
          <p:nvSpPr>
            <p:cNvPr id="12" name="Google Shape;12;p2"/>
            <p:cNvSpPr/>
            <p:nvPr/>
          </p:nvSpPr>
          <p:spPr>
            <a:xfrm>
              <a:off x="7394325" y="261800"/>
              <a:ext cx="343800" cy="350400"/>
            </a:xfrm>
            <a:custGeom>
              <a:avLst/>
              <a:gdLst/>
              <a:ahLst/>
              <a:cxnLst/>
              <a:rect l="l" t="t" r="r" b="b"/>
              <a:pathLst>
                <a:path w="13752" h="14016" extrusionOk="0">
                  <a:moveTo>
                    <a:pt x="13752" y="0"/>
                  </a:moveTo>
                  <a:lnTo>
                    <a:pt x="13752" y="14016"/>
                  </a:lnTo>
                  <a:lnTo>
                    <a:pt x="0" y="14016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3" name="Google Shape;13;p2"/>
            <p:cNvCxnSpPr/>
            <p:nvPr/>
          </p:nvCxnSpPr>
          <p:spPr>
            <a:xfrm rot="10800000">
              <a:off x="7412875" y="285700"/>
              <a:ext cx="327000" cy="327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808800" y="2986575"/>
            <a:ext cx="3322200" cy="1167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013100" y="603000"/>
            <a:ext cx="2748900" cy="1963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72650" y="4319100"/>
            <a:ext cx="4458300" cy="28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8597575" y="4603500"/>
            <a:ext cx="345550" cy="350900"/>
            <a:chOff x="7394325" y="261800"/>
            <a:chExt cx="345550" cy="350900"/>
          </a:xfrm>
        </p:grpSpPr>
        <p:sp>
          <p:nvSpPr>
            <p:cNvPr id="19" name="Google Shape;19;p3"/>
            <p:cNvSpPr/>
            <p:nvPr/>
          </p:nvSpPr>
          <p:spPr>
            <a:xfrm>
              <a:off x="7394325" y="261800"/>
              <a:ext cx="343800" cy="350400"/>
            </a:xfrm>
            <a:custGeom>
              <a:avLst/>
              <a:gdLst/>
              <a:ahLst/>
              <a:cxnLst/>
              <a:rect l="l" t="t" r="r" b="b"/>
              <a:pathLst>
                <a:path w="13752" h="14016" extrusionOk="0">
                  <a:moveTo>
                    <a:pt x="13752" y="0"/>
                  </a:moveTo>
                  <a:lnTo>
                    <a:pt x="13752" y="14016"/>
                  </a:lnTo>
                  <a:lnTo>
                    <a:pt x="0" y="14016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0" name="Google Shape;20;p3"/>
            <p:cNvCxnSpPr/>
            <p:nvPr/>
          </p:nvCxnSpPr>
          <p:spPr>
            <a:xfrm rot="10800000">
              <a:off x="7412875" y="285700"/>
              <a:ext cx="327000" cy="327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720000" y="2079666"/>
            <a:ext cx="4387200" cy="1482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1062000" y="3655750"/>
            <a:ext cx="4045200" cy="577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5" name="Google Shape;55;p9"/>
          <p:cNvGrpSpPr/>
          <p:nvPr/>
        </p:nvGrpSpPr>
        <p:grpSpPr>
          <a:xfrm>
            <a:off x="8597575" y="4603500"/>
            <a:ext cx="345550" cy="350900"/>
            <a:chOff x="7394325" y="261800"/>
            <a:chExt cx="345550" cy="350900"/>
          </a:xfrm>
        </p:grpSpPr>
        <p:sp>
          <p:nvSpPr>
            <p:cNvPr id="56" name="Google Shape;56;p9"/>
            <p:cNvSpPr/>
            <p:nvPr/>
          </p:nvSpPr>
          <p:spPr>
            <a:xfrm>
              <a:off x="7394325" y="261800"/>
              <a:ext cx="343800" cy="350400"/>
            </a:xfrm>
            <a:custGeom>
              <a:avLst/>
              <a:gdLst/>
              <a:ahLst/>
              <a:cxnLst/>
              <a:rect l="l" t="t" r="r" b="b"/>
              <a:pathLst>
                <a:path w="13752" h="14016" extrusionOk="0">
                  <a:moveTo>
                    <a:pt x="13752" y="0"/>
                  </a:moveTo>
                  <a:lnTo>
                    <a:pt x="13752" y="14016"/>
                  </a:lnTo>
                  <a:lnTo>
                    <a:pt x="0" y="14016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7" name="Google Shape;57;p9"/>
            <p:cNvCxnSpPr/>
            <p:nvPr/>
          </p:nvCxnSpPr>
          <p:spPr>
            <a:xfrm rot="10800000">
              <a:off x="7412875" y="285700"/>
              <a:ext cx="327000" cy="327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bg>
      <p:bgPr>
        <a:solidFill>
          <a:schemeClr val="accen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434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1776712" y="2276750"/>
            <a:ext cx="2441400" cy="53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1776700" y="1634216"/>
            <a:ext cx="2719500" cy="5859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675062" y="1634216"/>
            <a:ext cx="1096800" cy="585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1776712" y="3844900"/>
            <a:ext cx="2441400" cy="53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1776700" y="3202366"/>
            <a:ext cx="2719500" cy="5859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>
            <a:off x="675062" y="3202366"/>
            <a:ext cx="1096800" cy="585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983550" y="2276750"/>
            <a:ext cx="2440500" cy="53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5983550" y="1634216"/>
            <a:ext cx="2719500" cy="5859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881937" y="1634216"/>
            <a:ext cx="1096800" cy="585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5983550" y="3844900"/>
            <a:ext cx="2440500" cy="53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5983554" y="3202366"/>
            <a:ext cx="2544600" cy="5859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sset"/>
              <a:buNone/>
              <a:defRPr sz="2000">
                <a:latin typeface="Asset"/>
                <a:ea typeface="Asset"/>
                <a:cs typeface="Asset"/>
                <a:sym typeface="Asset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881937" y="3202366"/>
            <a:ext cx="1096800" cy="585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84" name="Google Shape;84;p13"/>
          <p:cNvGrpSpPr/>
          <p:nvPr/>
        </p:nvGrpSpPr>
        <p:grpSpPr>
          <a:xfrm>
            <a:off x="8597575" y="4603500"/>
            <a:ext cx="345550" cy="350900"/>
            <a:chOff x="7394325" y="261800"/>
            <a:chExt cx="345550" cy="350900"/>
          </a:xfrm>
        </p:grpSpPr>
        <p:sp>
          <p:nvSpPr>
            <p:cNvPr id="85" name="Google Shape;85;p13"/>
            <p:cNvSpPr/>
            <p:nvPr/>
          </p:nvSpPr>
          <p:spPr>
            <a:xfrm>
              <a:off x="7394325" y="261800"/>
              <a:ext cx="343800" cy="350400"/>
            </a:xfrm>
            <a:custGeom>
              <a:avLst/>
              <a:gdLst/>
              <a:ahLst/>
              <a:cxnLst/>
              <a:rect l="l" t="t" r="r" b="b"/>
              <a:pathLst>
                <a:path w="13752" h="14016" extrusionOk="0">
                  <a:moveTo>
                    <a:pt x="13752" y="0"/>
                  </a:moveTo>
                  <a:lnTo>
                    <a:pt x="13752" y="14016"/>
                  </a:lnTo>
                  <a:lnTo>
                    <a:pt x="0" y="14016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86" name="Google Shape;86;p13"/>
            <p:cNvCxnSpPr/>
            <p:nvPr/>
          </p:nvCxnSpPr>
          <p:spPr>
            <a:xfrm rot="10800000">
              <a:off x="7412875" y="285700"/>
              <a:ext cx="327000" cy="327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694825" y="986275"/>
            <a:ext cx="4436100" cy="2508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2"/>
          </p:nvPr>
        </p:nvSpPr>
        <p:spPr>
          <a:xfrm>
            <a:off x="3694825" y="3829627"/>
            <a:ext cx="4431000" cy="32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8597575" y="4603500"/>
            <a:ext cx="345550" cy="350900"/>
            <a:chOff x="7394325" y="261800"/>
            <a:chExt cx="345550" cy="350900"/>
          </a:xfrm>
        </p:grpSpPr>
        <p:sp>
          <p:nvSpPr>
            <p:cNvPr id="91" name="Google Shape;91;p14"/>
            <p:cNvSpPr/>
            <p:nvPr/>
          </p:nvSpPr>
          <p:spPr>
            <a:xfrm>
              <a:off x="7394325" y="261800"/>
              <a:ext cx="343800" cy="350400"/>
            </a:xfrm>
            <a:custGeom>
              <a:avLst/>
              <a:gdLst/>
              <a:ahLst/>
              <a:cxnLst/>
              <a:rect l="l" t="t" r="r" b="b"/>
              <a:pathLst>
                <a:path w="13752" h="14016" extrusionOk="0">
                  <a:moveTo>
                    <a:pt x="13752" y="0"/>
                  </a:moveTo>
                  <a:lnTo>
                    <a:pt x="13752" y="14016"/>
                  </a:lnTo>
                  <a:lnTo>
                    <a:pt x="0" y="14016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92" name="Google Shape;92;p14"/>
            <p:cNvCxnSpPr/>
            <p:nvPr/>
          </p:nvCxnSpPr>
          <p:spPr>
            <a:xfrm rot="10800000">
              <a:off x="7412875" y="285700"/>
              <a:ext cx="327000" cy="327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bg>
      <p:bgPr>
        <a:solidFill>
          <a:schemeClr val="accen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ctrTitle"/>
          </p:nvPr>
        </p:nvSpPr>
        <p:spPr>
          <a:xfrm>
            <a:off x="4028225" y="639825"/>
            <a:ext cx="4395900" cy="795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1"/>
          </p:nvPr>
        </p:nvSpPr>
        <p:spPr>
          <a:xfrm>
            <a:off x="4027975" y="2328600"/>
            <a:ext cx="4395900" cy="7392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2"/>
          </p:nvPr>
        </p:nvSpPr>
        <p:spPr>
          <a:xfrm>
            <a:off x="4027975" y="1535550"/>
            <a:ext cx="4395900" cy="593400"/>
          </a:xfrm>
          <a:prstGeom prst="rect">
            <a:avLst/>
          </a:prstGeom>
          <a:noFill/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rona One"/>
              <a:buNone/>
              <a:defRPr sz="2000" b="1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4027975" y="3845055"/>
            <a:ext cx="43959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dirty="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39" name="Google Shape;239;p31"/>
          <p:cNvGrpSpPr/>
          <p:nvPr/>
        </p:nvGrpSpPr>
        <p:grpSpPr>
          <a:xfrm>
            <a:off x="8597575" y="4603500"/>
            <a:ext cx="345550" cy="350900"/>
            <a:chOff x="7394325" y="261800"/>
            <a:chExt cx="345550" cy="350900"/>
          </a:xfrm>
        </p:grpSpPr>
        <p:sp>
          <p:nvSpPr>
            <p:cNvPr id="240" name="Google Shape;240;p31"/>
            <p:cNvSpPr/>
            <p:nvPr/>
          </p:nvSpPr>
          <p:spPr>
            <a:xfrm>
              <a:off x="7394325" y="261800"/>
              <a:ext cx="343800" cy="350400"/>
            </a:xfrm>
            <a:custGeom>
              <a:avLst/>
              <a:gdLst/>
              <a:ahLst/>
              <a:cxnLst/>
              <a:rect l="l" t="t" r="r" b="b"/>
              <a:pathLst>
                <a:path w="13752" h="14016" extrusionOk="0">
                  <a:moveTo>
                    <a:pt x="13752" y="0"/>
                  </a:moveTo>
                  <a:lnTo>
                    <a:pt x="13752" y="14016"/>
                  </a:lnTo>
                  <a:lnTo>
                    <a:pt x="0" y="14016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41" name="Google Shape;241;p31"/>
            <p:cNvCxnSpPr/>
            <p:nvPr/>
          </p:nvCxnSpPr>
          <p:spPr>
            <a:xfrm rot="10800000">
              <a:off x="7412875" y="285700"/>
              <a:ext cx="327000" cy="327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">
    <p:bg>
      <p:bgPr>
        <a:solidFill>
          <a:schemeClr val="accen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2"/>
          <p:cNvGrpSpPr/>
          <p:nvPr/>
        </p:nvGrpSpPr>
        <p:grpSpPr>
          <a:xfrm rot="10800000">
            <a:off x="172312" y="202800"/>
            <a:ext cx="345550" cy="350900"/>
            <a:chOff x="7394325" y="261800"/>
            <a:chExt cx="345550" cy="350900"/>
          </a:xfrm>
        </p:grpSpPr>
        <p:sp>
          <p:nvSpPr>
            <p:cNvPr id="244" name="Google Shape;244;p32"/>
            <p:cNvSpPr/>
            <p:nvPr/>
          </p:nvSpPr>
          <p:spPr>
            <a:xfrm>
              <a:off x="7394325" y="261800"/>
              <a:ext cx="343800" cy="350400"/>
            </a:xfrm>
            <a:custGeom>
              <a:avLst/>
              <a:gdLst/>
              <a:ahLst/>
              <a:cxnLst/>
              <a:rect l="l" t="t" r="r" b="b"/>
              <a:pathLst>
                <a:path w="13752" h="14016" extrusionOk="0">
                  <a:moveTo>
                    <a:pt x="13752" y="0"/>
                  </a:moveTo>
                  <a:lnTo>
                    <a:pt x="13752" y="14016"/>
                  </a:lnTo>
                  <a:lnTo>
                    <a:pt x="0" y="14016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45" name="Google Shape;245;p32"/>
            <p:cNvCxnSpPr/>
            <p:nvPr/>
          </p:nvCxnSpPr>
          <p:spPr>
            <a:xfrm rot="10800000">
              <a:off x="7412875" y="285700"/>
              <a:ext cx="327000" cy="327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6" name="Google Shape;246;p32"/>
          <p:cNvSpPr/>
          <p:nvPr/>
        </p:nvSpPr>
        <p:spPr>
          <a:xfrm rot="10800000">
            <a:off x="8605925" y="4617200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bg>
      <p:bgPr>
        <a:solidFill>
          <a:schemeClr val="dk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3"/>
          <p:cNvGrpSpPr/>
          <p:nvPr/>
        </p:nvGrpSpPr>
        <p:grpSpPr>
          <a:xfrm>
            <a:off x="8597575" y="4603500"/>
            <a:ext cx="345550" cy="350900"/>
            <a:chOff x="7394325" y="261800"/>
            <a:chExt cx="345550" cy="350900"/>
          </a:xfrm>
        </p:grpSpPr>
        <p:sp>
          <p:nvSpPr>
            <p:cNvPr id="249" name="Google Shape;249;p33"/>
            <p:cNvSpPr/>
            <p:nvPr/>
          </p:nvSpPr>
          <p:spPr>
            <a:xfrm>
              <a:off x="7394325" y="261800"/>
              <a:ext cx="343800" cy="350400"/>
            </a:xfrm>
            <a:custGeom>
              <a:avLst/>
              <a:gdLst/>
              <a:ahLst/>
              <a:cxnLst/>
              <a:rect l="l" t="t" r="r" b="b"/>
              <a:pathLst>
                <a:path w="13752" h="14016" extrusionOk="0">
                  <a:moveTo>
                    <a:pt x="13752" y="0"/>
                  </a:moveTo>
                  <a:lnTo>
                    <a:pt x="13752" y="14016"/>
                  </a:lnTo>
                  <a:lnTo>
                    <a:pt x="0" y="14016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50" name="Google Shape;250;p33"/>
            <p:cNvCxnSpPr/>
            <p:nvPr/>
          </p:nvCxnSpPr>
          <p:spPr>
            <a:xfrm rot="10800000">
              <a:off x="7412875" y="285700"/>
              <a:ext cx="327000" cy="327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Google Shape;251;p33"/>
          <p:cNvSpPr/>
          <p:nvPr/>
        </p:nvSpPr>
        <p:spPr>
          <a:xfrm>
            <a:off x="8601762" y="202800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33"/>
          <p:cNvSpPr/>
          <p:nvPr/>
        </p:nvSpPr>
        <p:spPr>
          <a:xfrm>
            <a:off x="172312" y="202800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33"/>
          <p:cNvSpPr/>
          <p:nvPr/>
        </p:nvSpPr>
        <p:spPr>
          <a:xfrm>
            <a:off x="172312" y="4610350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0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ctrTitle"/>
          </p:nvPr>
        </p:nvSpPr>
        <p:spPr>
          <a:xfrm>
            <a:off x="0" y="2257600"/>
            <a:ext cx="9144000" cy="2052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CREATING A </a:t>
            </a:r>
            <a:br>
              <a:rPr lang="cs-CZ" sz="4000" dirty="0"/>
            </a:br>
            <a:r>
              <a:rPr lang="cs-CZ" sz="4000" dirty="0"/>
              <a:t>NO-BUDGET</a:t>
            </a:r>
            <a:br>
              <a:rPr lang="cs-CZ" sz="4000" dirty="0"/>
            </a:br>
            <a:r>
              <a:rPr lang="cs-CZ" sz="4000" dirty="0"/>
              <a:t>SHORT FILM</a:t>
            </a:r>
            <a:endParaRPr sz="3600" u="sng" dirty="0"/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"/>
          </p:nvPr>
        </p:nvSpPr>
        <p:spPr>
          <a:xfrm>
            <a:off x="2115600" y="4310275"/>
            <a:ext cx="4912800" cy="293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project presentation</a:t>
            </a:r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/>
          <a:srcRect t="20301" b="20301"/>
          <a:stretch/>
        </p:blipFill>
        <p:spPr>
          <a:xfrm>
            <a:off x="1844113" y="294247"/>
            <a:ext cx="5455800" cy="208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 rot="-5400000">
            <a:off x="49488" y="14382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UTB SHOW-OFF</a:t>
            </a:r>
            <a:endParaRPr sz="1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69" name="Google Shape;269;p37"/>
          <p:cNvSpPr txBox="1">
            <a:spLocks noGrp="1"/>
          </p:cNvSpPr>
          <p:nvPr>
            <p:ph type="subTitle" idx="1"/>
          </p:nvPr>
        </p:nvSpPr>
        <p:spPr>
          <a:xfrm>
            <a:off x="719987" y="246900"/>
            <a:ext cx="1868571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  <a:endParaRPr sz="1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1"/>
          </p:nvPr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Krona One"/>
                <a:ea typeface="Krona One"/>
                <a:cs typeface="Krona One"/>
                <a:sym typeface="Krona One"/>
              </a:rPr>
              <a:t>2022</a:t>
            </a:r>
            <a:endParaRPr sz="1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1968614" y="767750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267;p37">
            <a:extLst>
              <a:ext uri="{FF2B5EF4-FFF2-40B4-BE49-F238E27FC236}">
                <a16:creationId xmlns:a16="http://schemas.microsoft.com/office/drawing/2014/main" id="{7111FBD0-B06A-4911-890A-2B396681A783}"/>
              </a:ext>
            </a:extLst>
          </p:cNvPr>
          <p:cNvSpPr txBox="1">
            <a:spLocks/>
          </p:cNvSpPr>
          <p:nvPr/>
        </p:nvSpPr>
        <p:spPr>
          <a:xfrm rot="-5400000">
            <a:off x="7466385" y="14382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/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UTB SHOW-OFF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323;p41">
            <a:extLst>
              <a:ext uri="{FF2B5EF4-FFF2-40B4-BE49-F238E27FC236}">
                <a16:creationId xmlns:a16="http://schemas.microsoft.com/office/drawing/2014/main" id="{85DB5DAB-7252-479B-9542-4FE18562AAF5}"/>
              </a:ext>
            </a:extLst>
          </p:cNvPr>
          <p:cNvSpPr txBox="1">
            <a:spLocks/>
          </p:cNvSpPr>
          <p:nvPr/>
        </p:nvSpPr>
        <p:spPr>
          <a:xfrm>
            <a:off x="719987" y="657268"/>
            <a:ext cx="5669541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200"/>
              </a:spcAft>
            </a:pPr>
            <a:r>
              <a:rPr lang="cs-CZ" sz="2400" dirty="0" err="1"/>
              <a:t>Essential</a:t>
            </a:r>
            <a:r>
              <a:rPr lang="cs-CZ" sz="2400" dirty="0"/>
              <a:t> </a:t>
            </a:r>
            <a:r>
              <a:rPr lang="cs-CZ" sz="2400" dirty="0" err="1"/>
              <a:t>roles</a:t>
            </a:r>
            <a:endParaRPr lang="cs-CZ" sz="2400" dirty="0"/>
          </a:p>
        </p:txBody>
      </p:sp>
      <p:sp>
        <p:nvSpPr>
          <p:cNvPr id="53" name="Google Shape;278;p38">
            <a:extLst>
              <a:ext uri="{FF2B5EF4-FFF2-40B4-BE49-F238E27FC236}">
                <a16:creationId xmlns:a16="http://schemas.microsoft.com/office/drawing/2014/main" id="{196FD893-E1D6-4C9B-8113-52D354E3A732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  <a:endParaRPr lang="cs-CZ" sz="1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54" name="Google Shape;279;p38">
            <a:extLst>
              <a:ext uri="{FF2B5EF4-FFF2-40B4-BE49-F238E27FC236}">
                <a16:creationId xmlns:a16="http://schemas.microsoft.com/office/drawing/2014/main" id="{4526A236-C81D-41CE-90BF-7FCEDE7138EF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grpSp>
        <p:nvGrpSpPr>
          <p:cNvPr id="100" name="Google Shape;9362;p85">
            <a:extLst>
              <a:ext uri="{FF2B5EF4-FFF2-40B4-BE49-F238E27FC236}">
                <a16:creationId xmlns:a16="http://schemas.microsoft.com/office/drawing/2014/main" id="{F5E8617B-A407-40FE-85B0-B2181CABDA5D}"/>
              </a:ext>
            </a:extLst>
          </p:cNvPr>
          <p:cNvGrpSpPr/>
          <p:nvPr/>
        </p:nvGrpSpPr>
        <p:grpSpPr>
          <a:xfrm>
            <a:off x="1263256" y="2003462"/>
            <a:ext cx="343566" cy="298943"/>
            <a:chOff x="889275" y="861850"/>
            <a:chExt cx="487950" cy="424575"/>
          </a:xfrm>
          <a:solidFill>
            <a:schemeClr val="tx1"/>
          </a:solidFill>
        </p:grpSpPr>
        <p:sp>
          <p:nvSpPr>
            <p:cNvPr id="101" name="Google Shape;9363;p85">
              <a:extLst>
                <a:ext uri="{FF2B5EF4-FFF2-40B4-BE49-F238E27FC236}">
                  <a16:creationId xmlns:a16="http://schemas.microsoft.com/office/drawing/2014/main" id="{A526563E-0DD9-4436-A565-39BED51D087F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" name="Google Shape;9364;p85">
              <a:extLst>
                <a:ext uri="{FF2B5EF4-FFF2-40B4-BE49-F238E27FC236}">
                  <a16:creationId xmlns:a16="http://schemas.microsoft.com/office/drawing/2014/main" id="{5E1A8CB7-240E-42B8-A39B-3CFC0CE059CA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" name="Google Shape;9365;p85">
              <a:extLst>
                <a:ext uri="{FF2B5EF4-FFF2-40B4-BE49-F238E27FC236}">
                  <a16:creationId xmlns:a16="http://schemas.microsoft.com/office/drawing/2014/main" id="{A9DEA5F5-C598-4C5C-A32E-187ECEAE44EE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" name="Google Shape;9366;p85">
              <a:extLst>
                <a:ext uri="{FF2B5EF4-FFF2-40B4-BE49-F238E27FC236}">
                  <a16:creationId xmlns:a16="http://schemas.microsoft.com/office/drawing/2014/main" id="{310BD695-7E35-4BD2-A964-2A3859EEEFB0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5" name="Google Shape;10548;p88">
            <a:extLst>
              <a:ext uri="{FF2B5EF4-FFF2-40B4-BE49-F238E27FC236}">
                <a16:creationId xmlns:a16="http://schemas.microsoft.com/office/drawing/2014/main" id="{AA06F446-BF1F-42C5-8F24-C1F3A006DF86}"/>
              </a:ext>
            </a:extLst>
          </p:cNvPr>
          <p:cNvGrpSpPr/>
          <p:nvPr/>
        </p:nvGrpSpPr>
        <p:grpSpPr>
          <a:xfrm>
            <a:off x="818494" y="1981501"/>
            <a:ext cx="361090" cy="359303"/>
            <a:chOff x="-55225575" y="1903275"/>
            <a:chExt cx="318225" cy="316650"/>
          </a:xfrm>
          <a:solidFill>
            <a:schemeClr val="tx1"/>
          </a:solidFill>
        </p:grpSpPr>
        <p:sp>
          <p:nvSpPr>
            <p:cNvPr id="106" name="Google Shape;10549;p88">
              <a:extLst>
                <a:ext uri="{FF2B5EF4-FFF2-40B4-BE49-F238E27FC236}">
                  <a16:creationId xmlns:a16="http://schemas.microsoft.com/office/drawing/2014/main" id="{880F185F-1D4F-4FA0-ADAB-C2A51D1C407A}"/>
                </a:ext>
              </a:extLst>
            </p:cNvPr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550;p88">
              <a:extLst>
                <a:ext uri="{FF2B5EF4-FFF2-40B4-BE49-F238E27FC236}">
                  <a16:creationId xmlns:a16="http://schemas.microsoft.com/office/drawing/2014/main" id="{C55A2054-AD2D-4A55-B61E-44EFAA5A3751}"/>
                </a:ext>
              </a:extLst>
            </p:cNvPr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551;p88">
              <a:extLst>
                <a:ext uri="{FF2B5EF4-FFF2-40B4-BE49-F238E27FC236}">
                  <a16:creationId xmlns:a16="http://schemas.microsoft.com/office/drawing/2014/main" id="{CF502867-884E-49F0-86C3-3166DAB8D55D}"/>
                </a:ext>
              </a:extLst>
            </p:cNvPr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552;p88">
              <a:extLst>
                <a:ext uri="{FF2B5EF4-FFF2-40B4-BE49-F238E27FC236}">
                  <a16:creationId xmlns:a16="http://schemas.microsoft.com/office/drawing/2014/main" id="{17D46437-584F-442E-B5B1-67844170EA3F}"/>
                </a:ext>
              </a:extLst>
            </p:cNvPr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0553;p88">
              <a:extLst>
                <a:ext uri="{FF2B5EF4-FFF2-40B4-BE49-F238E27FC236}">
                  <a16:creationId xmlns:a16="http://schemas.microsoft.com/office/drawing/2014/main" id="{F925593A-ADD0-4C19-B541-0C8332B1C745}"/>
                </a:ext>
              </a:extLst>
            </p:cNvPr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1" name="Google Shape;10446;p88">
            <a:extLst>
              <a:ext uri="{FF2B5EF4-FFF2-40B4-BE49-F238E27FC236}">
                <a16:creationId xmlns:a16="http://schemas.microsoft.com/office/drawing/2014/main" id="{E5272EB4-BC77-4CB2-80A5-1C6EF243B384}"/>
              </a:ext>
            </a:extLst>
          </p:cNvPr>
          <p:cNvGrpSpPr/>
          <p:nvPr/>
        </p:nvGrpSpPr>
        <p:grpSpPr>
          <a:xfrm>
            <a:off x="835009" y="2608387"/>
            <a:ext cx="317290" cy="359303"/>
            <a:chOff x="-57950750" y="2296300"/>
            <a:chExt cx="279625" cy="316650"/>
          </a:xfrm>
          <a:solidFill>
            <a:schemeClr val="tx1"/>
          </a:solidFill>
        </p:grpSpPr>
        <p:sp>
          <p:nvSpPr>
            <p:cNvPr id="112" name="Google Shape;10447;p88">
              <a:extLst>
                <a:ext uri="{FF2B5EF4-FFF2-40B4-BE49-F238E27FC236}">
                  <a16:creationId xmlns:a16="http://schemas.microsoft.com/office/drawing/2014/main" id="{782FFD1E-AFCD-4866-BC23-103A0CAD9BF0}"/>
                </a:ext>
              </a:extLst>
            </p:cNvPr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0448;p88">
              <a:extLst>
                <a:ext uri="{FF2B5EF4-FFF2-40B4-BE49-F238E27FC236}">
                  <a16:creationId xmlns:a16="http://schemas.microsoft.com/office/drawing/2014/main" id="{919C6AE7-3A18-48AB-9046-5AFD2D602FD6}"/>
                </a:ext>
              </a:extLst>
            </p:cNvPr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0449;p88">
              <a:extLst>
                <a:ext uri="{FF2B5EF4-FFF2-40B4-BE49-F238E27FC236}">
                  <a16:creationId xmlns:a16="http://schemas.microsoft.com/office/drawing/2014/main" id="{2337423F-6883-4544-9E1C-57A5C0DB819E}"/>
                </a:ext>
              </a:extLst>
            </p:cNvPr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0450;p88">
              <a:extLst>
                <a:ext uri="{FF2B5EF4-FFF2-40B4-BE49-F238E27FC236}">
                  <a16:creationId xmlns:a16="http://schemas.microsoft.com/office/drawing/2014/main" id="{A2DF900B-F761-463D-91E9-A5B58A645EBD}"/>
                </a:ext>
              </a:extLst>
            </p:cNvPr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6" name="Google Shape;10477;p88">
            <a:extLst>
              <a:ext uri="{FF2B5EF4-FFF2-40B4-BE49-F238E27FC236}">
                <a16:creationId xmlns:a16="http://schemas.microsoft.com/office/drawing/2014/main" id="{5DF9691A-BCBC-4C93-A666-646DCA83A946}"/>
              </a:ext>
            </a:extLst>
          </p:cNvPr>
          <p:cNvGrpSpPr/>
          <p:nvPr/>
        </p:nvGrpSpPr>
        <p:grpSpPr>
          <a:xfrm>
            <a:off x="835762" y="3903331"/>
            <a:ext cx="317290" cy="361033"/>
            <a:chOff x="-54061475" y="2685450"/>
            <a:chExt cx="279625" cy="318175"/>
          </a:xfrm>
          <a:solidFill>
            <a:schemeClr val="tx1"/>
          </a:solidFill>
        </p:grpSpPr>
        <p:sp>
          <p:nvSpPr>
            <p:cNvPr id="117" name="Google Shape;10478;p88">
              <a:extLst>
                <a:ext uri="{FF2B5EF4-FFF2-40B4-BE49-F238E27FC236}">
                  <a16:creationId xmlns:a16="http://schemas.microsoft.com/office/drawing/2014/main" id="{53C6A2C8-F96E-467C-8803-9D0F2F14D468}"/>
                </a:ext>
              </a:extLst>
            </p:cNvPr>
            <p:cNvSpPr/>
            <p:nvPr/>
          </p:nvSpPr>
          <p:spPr>
            <a:xfrm>
              <a:off x="-539590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78" y="39"/>
                    <a:pt x="2592" y="0"/>
                    <a:pt x="2501" y="0"/>
                  </a:cubicBezTo>
                  <a:cubicBezTo>
                    <a:pt x="2410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1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0479;p88">
              <a:extLst>
                <a:ext uri="{FF2B5EF4-FFF2-40B4-BE49-F238E27FC236}">
                  <a16:creationId xmlns:a16="http://schemas.microsoft.com/office/drawing/2014/main" id="{5D088106-5670-449C-BCAB-A4579F0C83BF}"/>
                </a:ext>
              </a:extLst>
            </p:cNvPr>
            <p:cNvSpPr/>
            <p:nvPr/>
          </p:nvSpPr>
          <p:spPr>
            <a:xfrm>
              <a:off x="-53969325" y="28547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0480;p88">
              <a:extLst>
                <a:ext uri="{FF2B5EF4-FFF2-40B4-BE49-F238E27FC236}">
                  <a16:creationId xmlns:a16="http://schemas.microsoft.com/office/drawing/2014/main" id="{29DFF7AC-AEEB-4E55-8DB6-F94A5A4A46A6}"/>
                </a:ext>
              </a:extLst>
            </p:cNvPr>
            <p:cNvSpPr/>
            <p:nvPr/>
          </p:nvSpPr>
          <p:spPr>
            <a:xfrm>
              <a:off x="-538945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0481;p88">
              <a:extLst>
                <a:ext uri="{FF2B5EF4-FFF2-40B4-BE49-F238E27FC236}">
                  <a16:creationId xmlns:a16="http://schemas.microsoft.com/office/drawing/2014/main" id="{FFD56FE3-0383-443A-8348-D7E07C1FCAE7}"/>
                </a:ext>
              </a:extLst>
            </p:cNvPr>
            <p:cNvSpPr/>
            <p:nvPr/>
          </p:nvSpPr>
          <p:spPr>
            <a:xfrm>
              <a:off x="-54061475" y="2685450"/>
              <a:ext cx="279625" cy="318175"/>
            </a:xfrm>
            <a:custGeom>
              <a:avLst/>
              <a:gdLst/>
              <a:ahLst/>
              <a:cxnLst/>
              <a:rect l="l" t="t" r="r" b="b"/>
              <a:pathLst>
                <a:path w="11185" h="12727" extrusionOk="0">
                  <a:moveTo>
                    <a:pt x="4096" y="1699"/>
                  </a:moveTo>
                  <a:cubicBezTo>
                    <a:pt x="4348" y="1699"/>
                    <a:pt x="4537" y="1762"/>
                    <a:pt x="4726" y="1794"/>
                  </a:cubicBezTo>
                  <a:cubicBezTo>
                    <a:pt x="4254" y="2235"/>
                    <a:pt x="3970" y="2897"/>
                    <a:pt x="3844" y="3527"/>
                  </a:cubicBezTo>
                  <a:cubicBezTo>
                    <a:pt x="3813" y="3716"/>
                    <a:pt x="3970" y="3905"/>
                    <a:pt x="4159" y="3968"/>
                  </a:cubicBezTo>
                  <a:cubicBezTo>
                    <a:pt x="4178" y="3971"/>
                    <a:pt x="4197" y="3972"/>
                    <a:pt x="4216" y="3972"/>
                  </a:cubicBezTo>
                  <a:cubicBezTo>
                    <a:pt x="4411" y="3972"/>
                    <a:pt x="4572" y="3825"/>
                    <a:pt x="4600" y="3653"/>
                  </a:cubicBezTo>
                  <a:cubicBezTo>
                    <a:pt x="4695" y="3117"/>
                    <a:pt x="4915" y="2645"/>
                    <a:pt x="5199" y="2330"/>
                  </a:cubicBezTo>
                  <a:cubicBezTo>
                    <a:pt x="5335" y="2194"/>
                    <a:pt x="5588" y="1964"/>
                    <a:pt x="5877" y="1964"/>
                  </a:cubicBezTo>
                  <a:cubicBezTo>
                    <a:pt x="5923" y="1964"/>
                    <a:pt x="5970" y="1970"/>
                    <a:pt x="6018" y="1983"/>
                  </a:cubicBezTo>
                  <a:cubicBezTo>
                    <a:pt x="6365" y="2046"/>
                    <a:pt x="6585" y="2361"/>
                    <a:pt x="6648" y="2613"/>
                  </a:cubicBezTo>
                  <a:cubicBezTo>
                    <a:pt x="6806" y="2991"/>
                    <a:pt x="6900" y="3527"/>
                    <a:pt x="6774" y="4031"/>
                  </a:cubicBezTo>
                  <a:cubicBezTo>
                    <a:pt x="6743" y="4251"/>
                    <a:pt x="6900" y="4472"/>
                    <a:pt x="7121" y="4472"/>
                  </a:cubicBezTo>
                  <a:cubicBezTo>
                    <a:pt x="7310" y="4472"/>
                    <a:pt x="7467" y="4346"/>
                    <a:pt x="7467" y="4157"/>
                  </a:cubicBezTo>
                  <a:cubicBezTo>
                    <a:pt x="7593" y="3527"/>
                    <a:pt x="7562" y="2802"/>
                    <a:pt x="7247" y="2204"/>
                  </a:cubicBezTo>
                  <a:lnTo>
                    <a:pt x="7247" y="2204"/>
                  </a:lnTo>
                  <a:lnTo>
                    <a:pt x="7404" y="2267"/>
                  </a:lnTo>
                  <a:cubicBezTo>
                    <a:pt x="8822" y="2487"/>
                    <a:pt x="9767" y="3873"/>
                    <a:pt x="9515" y="5291"/>
                  </a:cubicBezTo>
                  <a:cubicBezTo>
                    <a:pt x="9486" y="5464"/>
                    <a:pt x="9326" y="5610"/>
                    <a:pt x="9130" y="5610"/>
                  </a:cubicBezTo>
                  <a:cubicBezTo>
                    <a:pt x="9112" y="5610"/>
                    <a:pt x="9093" y="5609"/>
                    <a:pt x="9074" y="5606"/>
                  </a:cubicBezTo>
                  <a:lnTo>
                    <a:pt x="1733" y="4314"/>
                  </a:lnTo>
                  <a:cubicBezTo>
                    <a:pt x="1639" y="4283"/>
                    <a:pt x="1481" y="4062"/>
                    <a:pt x="1513" y="3873"/>
                  </a:cubicBezTo>
                  <a:cubicBezTo>
                    <a:pt x="1765" y="2613"/>
                    <a:pt x="2868" y="1699"/>
                    <a:pt x="4096" y="1699"/>
                  </a:cubicBezTo>
                  <a:close/>
                  <a:moveTo>
                    <a:pt x="1450" y="6740"/>
                  </a:moveTo>
                  <a:lnTo>
                    <a:pt x="1450" y="8252"/>
                  </a:lnTo>
                  <a:cubicBezTo>
                    <a:pt x="1009" y="8252"/>
                    <a:pt x="694" y="7937"/>
                    <a:pt x="694" y="7496"/>
                  </a:cubicBezTo>
                  <a:cubicBezTo>
                    <a:pt x="694" y="7118"/>
                    <a:pt x="1040" y="6740"/>
                    <a:pt x="1450" y="6740"/>
                  </a:cubicBezTo>
                  <a:close/>
                  <a:moveTo>
                    <a:pt x="9641" y="6740"/>
                  </a:moveTo>
                  <a:cubicBezTo>
                    <a:pt x="10019" y="6740"/>
                    <a:pt x="10397" y="7118"/>
                    <a:pt x="10397" y="7496"/>
                  </a:cubicBezTo>
                  <a:cubicBezTo>
                    <a:pt x="10397" y="7937"/>
                    <a:pt x="10082" y="8252"/>
                    <a:pt x="9641" y="8252"/>
                  </a:cubicBezTo>
                  <a:lnTo>
                    <a:pt x="9641" y="6740"/>
                  </a:lnTo>
                  <a:close/>
                  <a:moveTo>
                    <a:pt x="2206" y="5102"/>
                  </a:moveTo>
                  <a:lnTo>
                    <a:pt x="8916" y="6268"/>
                  </a:lnTo>
                  <a:lnTo>
                    <a:pt x="8916" y="8599"/>
                  </a:lnTo>
                  <a:cubicBezTo>
                    <a:pt x="8885" y="10489"/>
                    <a:pt x="7404" y="12033"/>
                    <a:pt x="5545" y="12033"/>
                  </a:cubicBezTo>
                  <a:cubicBezTo>
                    <a:pt x="3687" y="12033"/>
                    <a:pt x="2206" y="10489"/>
                    <a:pt x="2206" y="8599"/>
                  </a:cubicBezTo>
                  <a:lnTo>
                    <a:pt x="2206" y="5102"/>
                  </a:lnTo>
                  <a:close/>
                  <a:moveTo>
                    <a:pt x="7575" y="1"/>
                  </a:moveTo>
                  <a:cubicBezTo>
                    <a:pt x="6800" y="1"/>
                    <a:pt x="6137" y="473"/>
                    <a:pt x="5861" y="1164"/>
                  </a:cubicBezTo>
                  <a:lnTo>
                    <a:pt x="4726" y="975"/>
                  </a:lnTo>
                  <a:cubicBezTo>
                    <a:pt x="4530" y="941"/>
                    <a:pt x="4334" y="925"/>
                    <a:pt x="4141" y="925"/>
                  </a:cubicBezTo>
                  <a:cubicBezTo>
                    <a:pt x="2536" y="925"/>
                    <a:pt x="1101" y="2053"/>
                    <a:pt x="820" y="3684"/>
                  </a:cubicBezTo>
                  <a:cubicBezTo>
                    <a:pt x="757" y="4188"/>
                    <a:pt x="1009" y="4692"/>
                    <a:pt x="1481" y="4913"/>
                  </a:cubicBezTo>
                  <a:lnTo>
                    <a:pt x="1481" y="5953"/>
                  </a:lnTo>
                  <a:cubicBezTo>
                    <a:pt x="662" y="5953"/>
                    <a:pt x="1" y="6614"/>
                    <a:pt x="1" y="7465"/>
                  </a:cubicBezTo>
                  <a:cubicBezTo>
                    <a:pt x="1" y="8284"/>
                    <a:pt x="662" y="8946"/>
                    <a:pt x="1481" y="8946"/>
                  </a:cubicBezTo>
                  <a:cubicBezTo>
                    <a:pt x="1702" y="11056"/>
                    <a:pt x="3403" y="12726"/>
                    <a:pt x="5577" y="12726"/>
                  </a:cubicBezTo>
                  <a:cubicBezTo>
                    <a:pt x="7751" y="12726"/>
                    <a:pt x="9484" y="11056"/>
                    <a:pt x="9673" y="8946"/>
                  </a:cubicBezTo>
                  <a:cubicBezTo>
                    <a:pt x="10492" y="8946"/>
                    <a:pt x="11185" y="8284"/>
                    <a:pt x="11185" y="7465"/>
                  </a:cubicBezTo>
                  <a:cubicBezTo>
                    <a:pt x="11122" y="6803"/>
                    <a:pt x="10649" y="6205"/>
                    <a:pt x="9988" y="6047"/>
                  </a:cubicBezTo>
                  <a:cubicBezTo>
                    <a:pt x="10177" y="5890"/>
                    <a:pt x="10303" y="5638"/>
                    <a:pt x="10334" y="5417"/>
                  </a:cubicBezTo>
                  <a:cubicBezTo>
                    <a:pt x="10649" y="3590"/>
                    <a:pt x="9452" y="1825"/>
                    <a:pt x="7625" y="1510"/>
                  </a:cubicBezTo>
                  <a:lnTo>
                    <a:pt x="6617" y="1321"/>
                  </a:lnTo>
                  <a:cubicBezTo>
                    <a:pt x="6812" y="958"/>
                    <a:pt x="7206" y="744"/>
                    <a:pt x="7622" y="744"/>
                  </a:cubicBezTo>
                  <a:cubicBezTo>
                    <a:pt x="7675" y="744"/>
                    <a:pt x="7729" y="747"/>
                    <a:pt x="7782" y="754"/>
                  </a:cubicBezTo>
                  <a:cubicBezTo>
                    <a:pt x="7811" y="764"/>
                    <a:pt x="7840" y="768"/>
                    <a:pt x="7869" y="768"/>
                  </a:cubicBezTo>
                  <a:cubicBezTo>
                    <a:pt x="8034" y="768"/>
                    <a:pt x="8197" y="627"/>
                    <a:pt x="8223" y="439"/>
                  </a:cubicBezTo>
                  <a:cubicBezTo>
                    <a:pt x="8255" y="250"/>
                    <a:pt x="8097" y="61"/>
                    <a:pt x="7908" y="30"/>
                  </a:cubicBezTo>
                  <a:cubicBezTo>
                    <a:pt x="7796" y="10"/>
                    <a:pt x="7684" y="1"/>
                    <a:pt x="7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1" name="Google Shape;10487;p88">
            <a:extLst>
              <a:ext uri="{FF2B5EF4-FFF2-40B4-BE49-F238E27FC236}">
                <a16:creationId xmlns:a16="http://schemas.microsoft.com/office/drawing/2014/main" id="{D9AB54DA-20B2-45DD-A4A1-B463CB5E5F1E}"/>
              </a:ext>
            </a:extLst>
          </p:cNvPr>
          <p:cNvGrpSpPr/>
          <p:nvPr/>
        </p:nvGrpSpPr>
        <p:grpSpPr>
          <a:xfrm>
            <a:off x="812655" y="1336052"/>
            <a:ext cx="361998" cy="361090"/>
            <a:chOff x="-57578225" y="1904075"/>
            <a:chExt cx="319025" cy="318225"/>
          </a:xfrm>
          <a:solidFill>
            <a:schemeClr val="tx1"/>
          </a:solidFill>
        </p:grpSpPr>
        <p:sp>
          <p:nvSpPr>
            <p:cNvPr id="122" name="Google Shape;10488;p88">
              <a:extLst>
                <a:ext uri="{FF2B5EF4-FFF2-40B4-BE49-F238E27FC236}">
                  <a16:creationId xmlns:a16="http://schemas.microsoft.com/office/drawing/2014/main" id="{1F69C23E-4DF8-4CE7-964F-90F782EE625C}"/>
                </a:ext>
              </a:extLst>
            </p:cNvPr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0489;p88">
              <a:extLst>
                <a:ext uri="{FF2B5EF4-FFF2-40B4-BE49-F238E27FC236}">
                  <a16:creationId xmlns:a16="http://schemas.microsoft.com/office/drawing/2014/main" id="{9DA6B158-5965-4FDA-B4EC-6A7B22E3DFD8}"/>
                </a:ext>
              </a:extLst>
            </p:cNvPr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0490;p88">
              <a:extLst>
                <a:ext uri="{FF2B5EF4-FFF2-40B4-BE49-F238E27FC236}">
                  <a16:creationId xmlns:a16="http://schemas.microsoft.com/office/drawing/2014/main" id="{6E527874-1DAD-46C1-B67D-ECF98E6536F2}"/>
                </a:ext>
              </a:extLst>
            </p:cNvPr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0491;p88">
              <a:extLst>
                <a:ext uri="{FF2B5EF4-FFF2-40B4-BE49-F238E27FC236}">
                  <a16:creationId xmlns:a16="http://schemas.microsoft.com/office/drawing/2014/main" id="{91D4DC8E-13AD-47F0-BE14-BE5203F20D87}"/>
                </a:ext>
              </a:extLst>
            </p:cNvPr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6" name="Google Shape;10606;p88">
            <a:extLst>
              <a:ext uri="{FF2B5EF4-FFF2-40B4-BE49-F238E27FC236}">
                <a16:creationId xmlns:a16="http://schemas.microsoft.com/office/drawing/2014/main" id="{9DE50C82-A1FE-4E44-8177-63CE32D2F152}"/>
              </a:ext>
            </a:extLst>
          </p:cNvPr>
          <p:cNvGrpSpPr/>
          <p:nvPr/>
        </p:nvGrpSpPr>
        <p:grpSpPr>
          <a:xfrm>
            <a:off x="835009" y="3252049"/>
            <a:ext cx="317290" cy="359303"/>
            <a:chOff x="-52887125" y="1903275"/>
            <a:chExt cx="279625" cy="316650"/>
          </a:xfrm>
          <a:solidFill>
            <a:schemeClr val="tx1"/>
          </a:solidFill>
        </p:grpSpPr>
        <p:sp>
          <p:nvSpPr>
            <p:cNvPr id="127" name="Google Shape;10607;p88">
              <a:extLst>
                <a:ext uri="{FF2B5EF4-FFF2-40B4-BE49-F238E27FC236}">
                  <a16:creationId xmlns:a16="http://schemas.microsoft.com/office/drawing/2014/main" id="{AADC259C-B9F2-4EB7-8CDC-70681913BAD3}"/>
                </a:ext>
              </a:extLst>
            </p:cNvPr>
            <p:cNvSpPr/>
            <p:nvPr/>
          </p:nvSpPr>
          <p:spPr>
            <a:xfrm>
              <a:off x="-527839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0608;p88">
              <a:extLst>
                <a:ext uri="{FF2B5EF4-FFF2-40B4-BE49-F238E27FC236}">
                  <a16:creationId xmlns:a16="http://schemas.microsoft.com/office/drawing/2014/main" id="{C45BC8BB-7318-476C-AFAD-B6DD78E07287}"/>
                </a:ext>
              </a:extLst>
            </p:cNvPr>
            <p:cNvSpPr/>
            <p:nvPr/>
          </p:nvSpPr>
          <p:spPr>
            <a:xfrm>
              <a:off x="-52887125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9" name="Google Shape;10228;p87">
            <a:extLst>
              <a:ext uri="{FF2B5EF4-FFF2-40B4-BE49-F238E27FC236}">
                <a16:creationId xmlns:a16="http://schemas.microsoft.com/office/drawing/2014/main" id="{681A2E1C-5F2E-4086-BC5F-E3B5CDE3B8C1}"/>
              </a:ext>
            </a:extLst>
          </p:cNvPr>
          <p:cNvGrpSpPr/>
          <p:nvPr/>
        </p:nvGrpSpPr>
        <p:grpSpPr>
          <a:xfrm>
            <a:off x="1263256" y="1363753"/>
            <a:ext cx="349457" cy="349457"/>
            <a:chOff x="3963575" y="2317575"/>
            <a:chExt cx="296175" cy="296175"/>
          </a:xfrm>
          <a:solidFill>
            <a:schemeClr val="tx1"/>
          </a:solidFill>
        </p:grpSpPr>
        <p:sp>
          <p:nvSpPr>
            <p:cNvPr id="130" name="Google Shape;10229;p87">
              <a:extLst>
                <a:ext uri="{FF2B5EF4-FFF2-40B4-BE49-F238E27FC236}">
                  <a16:creationId xmlns:a16="http://schemas.microsoft.com/office/drawing/2014/main" id="{EDF59860-F132-4ADB-A2E2-07E3B6000758}"/>
                </a:ext>
              </a:extLst>
            </p:cNvPr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0230;p87">
              <a:extLst>
                <a:ext uri="{FF2B5EF4-FFF2-40B4-BE49-F238E27FC236}">
                  <a16:creationId xmlns:a16="http://schemas.microsoft.com/office/drawing/2014/main" id="{7E05ED5C-4960-4CCB-BF17-13CD700C7C45}"/>
                </a:ext>
              </a:extLst>
            </p:cNvPr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0231;p87">
              <a:extLst>
                <a:ext uri="{FF2B5EF4-FFF2-40B4-BE49-F238E27FC236}">
                  <a16:creationId xmlns:a16="http://schemas.microsoft.com/office/drawing/2014/main" id="{88D19675-FB4D-4A39-B1AB-6EC1E541DB66}"/>
                </a:ext>
              </a:extLst>
            </p:cNvPr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0232;p87">
              <a:extLst>
                <a:ext uri="{FF2B5EF4-FFF2-40B4-BE49-F238E27FC236}">
                  <a16:creationId xmlns:a16="http://schemas.microsoft.com/office/drawing/2014/main" id="{7978F333-C78B-43D3-8AEA-4ABCEC9318CD}"/>
                </a:ext>
              </a:extLst>
            </p:cNvPr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0233;p87">
              <a:extLst>
                <a:ext uri="{FF2B5EF4-FFF2-40B4-BE49-F238E27FC236}">
                  <a16:creationId xmlns:a16="http://schemas.microsoft.com/office/drawing/2014/main" id="{21726202-E0CF-41DD-B9D2-725D466A6D2B}"/>
                </a:ext>
              </a:extLst>
            </p:cNvPr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0234;p87">
              <a:extLst>
                <a:ext uri="{FF2B5EF4-FFF2-40B4-BE49-F238E27FC236}">
                  <a16:creationId xmlns:a16="http://schemas.microsoft.com/office/drawing/2014/main" id="{13817C67-0AC9-4EDC-B0D5-4F39F3BF12CE}"/>
                </a:ext>
              </a:extLst>
            </p:cNvPr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0235;p87">
              <a:extLst>
                <a:ext uri="{FF2B5EF4-FFF2-40B4-BE49-F238E27FC236}">
                  <a16:creationId xmlns:a16="http://schemas.microsoft.com/office/drawing/2014/main" id="{E599CB74-2747-4FE4-82BE-F58D808CD9E7}"/>
                </a:ext>
              </a:extLst>
            </p:cNvPr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0236;p87">
              <a:extLst>
                <a:ext uri="{FF2B5EF4-FFF2-40B4-BE49-F238E27FC236}">
                  <a16:creationId xmlns:a16="http://schemas.microsoft.com/office/drawing/2014/main" id="{67736C9F-FEAF-4CC8-A740-13C6C9767DD1}"/>
                </a:ext>
              </a:extLst>
            </p:cNvPr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0237;p87">
              <a:extLst>
                <a:ext uri="{FF2B5EF4-FFF2-40B4-BE49-F238E27FC236}">
                  <a16:creationId xmlns:a16="http://schemas.microsoft.com/office/drawing/2014/main" id="{8F47ABBA-E8D3-4AEB-9F1D-62D79FE8420D}"/>
                </a:ext>
              </a:extLst>
            </p:cNvPr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0238;p87">
              <a:extLst>
                <a:ext uri="{FF2B5EF4-FFF2-40B4-BE49-F238E27FC236}">
                  <a16:creationId xmlns:a16="http://schemas.microsoft.com/office/drawing/2014/main" id="{11F10772-9046-4046-A09E-09C1E5513433}"/>
                </a:ext>
              </a:extLst>
            </p:cNvPr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0239;p87">
              <a:extLst>
                <a:ext uri="{FF2B5EF4-FFF2-40B4-BE49-F238E27FC236}">
                  <a16:creationId xmlns:a16="http://schemas.microsoft.com/office/drawing/2014/main" id="{0760DE39-2653-4F93-9EAA-AE1B408C502D}"/>
                </a:ext>
              </a:extLst>
            </p:cNvPr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0240;p87">
              <a:extLst>
                <a:ext uri="{FF2B5EF4-FFF2-40B4-BE49-F238E27FC236}">
                  <a16:creationId xmlns:a16="http://schemas.microsoft.com/office/drawing/2014/main" id="{6B3C7E08-6A28-4E57-992A-CF7E9B39B89E}"/>
                </a:ext>
              </a:extLst>
            </p:cNvPr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0241;p87">
              <a:extLst>
                <a:ext uri="{FF2B5EF4-FFF2-40B4-BE49-F238E27FC236}">
                  <a16:creationId xmlns:a16="http://schemas.microsoft.com/office/drawing/2014/main" id="{A3DC1F0D-2EF1-49FC-ACF2-E42C2E691830}"/>
                </a:ext>
              </a:extLst>
            </p:cNvPr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0242;p87">
              <a:extLst>
                <a:ext uri="{FF2B5EF4-FFF2-40B4-BE49-F238E27FC236}">
                  <a16:creationId xmlns:a16="http://schemas.microsoft.com/office/drawing/2014/main" id="{DAC6AD56-F6B0-4018-9EF5-B84992081A81}"/>
                </a:ext>
              </a:extLst>
            </p:cNvPr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0243;p87">
              <a:extLst>
                <a:ext uri="{FF2B5EF4-FFF2-40B4-BE49-F238E27FC236}">
                  <a16:creationId xmlns:a16="http://schemas.microsoft.com/office/drawing/2014/main" id="{98F6ADE0-4241-40AA-AE8F-120291C0631E}"/>
                </a:ext>
              </a:extLst>
            </p:cNvPr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0244;p87">
              <a:extLst>
                <a:ext uri="{FF2B5EF4-FFF2-40B4-BE49-F238E27FC236}">
                  <a16:creationId xmlns:a16="http://schemas.microsoft.com/office/drawing/2014/main" id="{AF24194B-D171-48F6-87AF-172EEC139E74}"/>
                </a:ext>
              </a:extLst>
            </p:cNvPr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6" name="Google Shape;10894;p89">
            <a:extLst>
              <a:ext uri="{FF2B5EF4-FFF2-40B4-BE49-F238E27FC236}">
                <a16:creationId xmlns:a16="http://schemas.microsoft.com/office/drawing/2014/main" id="{934C06F5-C532-43B1-8C24-4AE2C7A4307E}"/>
              </a:ext>
            </a:extLst>
          </p:cNvPr>
          <p:cNvSpPr/>
          <p:nvPr/>
        </p:nvSpPr>
        <p:spPr>
          <a:xfrm>
            <a:off x="1291067" y="3262057"/>
            <a:ext cx="219864" cy="339286"/>
          </a:xfrm>
          <a:custGeom>
            <a:avLst/>
            <a:gdLst/>
            <a:ahLst/>
            <a:cxnLst/>
            <a:rect l="l" t="t" r="r" b="b"/>
            <a:pathLst>
              <a:path w="9106" h="14052" extrusionOk="0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0943;p89">
            <a:extLst>
              <a:ext uri="{FF2B5EF4-FFF2-40B4-BE49-F238E27FC236}">
                <a16:creationId xmlns:a16="http://schemas.microsoft.com/office/drawing/2014/main" id="{1BC6BDEC-EA4D-4558-86AC-81E0EA9D4A13}"/>
              </a:ext>
            </a:extLst>
          </p:cNvPr>
          <p:cNvSpPr/>
          <p:nvPr/>
        </p:nvSpPr>
        <p:spPr>
          <a:xfrm>
            <a:off x="1218273" y="3942230"/>
            <a:ext cx="327116" cy="341748"/>
          </a:xfrm>
          <a:custGeom>
            <a:avLst/>
            <a:gdLst/>
            <a:ahLst/>
            <a:cxnLst/>
            <a:rect l="l" t="t" r="r" b="b"/>
            <a:pathLst>
              <a:path w="13548" h="14154" extrusionOk="0">
                <a:moveTo>
                  <a:pt x="6774" y="914"/>
                </a:moveTo>
                <a:cubicBezTo>
                  <a:pt x="7215" y="914"/>
                  <a:pt x="7593" y="1324"/>
                  <a:pt x="7593" y="1797"/>
                </a:cubicBezTo>
                <a:cubicBezTo>
                  <a:pt x="7593" y="2238"/>
                  <a:pt x="7247" y="2616"/>
                  <a:pt x="6774" y="2616"/>
                </a:cubicBezTo>
                <a:cubicBezTo>
                  <a:pt x="6301" y="2616"/>
                  <a:pt x="5955" y="2238"/>
                  <a:pt x="5955" y="1797"/>
                </a:cubicBezTo>
                <a:cubicBezTo>
                  <a:pt x="5955" y="1324"/>
                  <a:pt x="6333" y="914"/>
                  <a:pt x="6774" y="914"/>
                </a:cubicBezTo>
                <a:close/>
                <a:moveTo>
                  <a:pt x="1400" y="2610"/>
                </a:moveTo>
                <a:cubicBezTo>
                  <a:pt x="1427" y="2610"/>
                  <a:pt x="1454" y="2612"/>
                  <a:pt x="1481" y="2616"/>
                </a:cubicBezTo>
                <a:lnTo>
                  <a:pt x="4222" y="3151"/>
                </a:lnTo>
                <a:lnTo>
                  <a:pt x="3151" y="3781"/>
                </a:lnTo>
                <a:cubicBezTo>
                  <a:pt x="3119" y="3750"/>
                  <a:pt x="3245" y="3781"/>
                  <a:pt x="1324" y="3403"/>
                </a:cubicBezTo>
                <a:cubicBezTo>
                  <a:pt x="1072" y="3372"/>
                  <a:pt x="946" y="3120"/>
                  <a:pt x="1009" y="2931"/>
                </a:cubicBezTo>
                <a:cubicBezTo>
                  <a:pt x="1036" y="2710"/>
                  <a:pt x="1209" y="2610"/>
                  <a:pt x="1400" y="2610"/>
                </a:cubicBezTo>
                <a:close/>
                <a:moveTo>
                  <a:pt x="5502" y="3443"/>
                </a:moveTo>
                <a:cubicBezTo>
                  <a:pt x="5553" y="3443"/>
                  <a:pt x="5608" y="3451"/>
                  <a:pt x="5671" y="3466"/>
                </a:cubicBezTo>
                <a:cubicBezTo>
                  <a:pt x="5860" y="3561"/>
                  <a:pt x="5923" y="3624"/>
                  <a:pt x="5955" y="3907"/>
                </a:cubicBezTo>
                <a:cubicBezTo>
                  <a:pt x="5986" y="4254"/>
                  <a:pt x="5923" y="5766"/>
                  <a:pt x="7089" y="7278"/>
                </a:cubicBezTo>
                <a:cubicBezTo>
                  <a:pt x="7175" y="7385"/>
                  <a:pt x="7304" y="7449"/>
                  <a:pt x="7427" y="7449"/>
                </a:cubicBezTo>
                <a:cubicBezTo>
                  <a:pt x="7486" y="7449"/>
                  <a:pt x="7543" y="7435"/>
                  <a:pt x="7593" y="7404"/>
                </a:cubicBezTo>
                <a:lnTo>
                  <a:pt x="11972" y="5168"/>
                </a:lnTo>
                <a:cubicBezTo>
                  <a:pt x="12030" y="5129"/>
                  <a:pt x="12094" y="5111"/>
                  <a:pt x="12158" y="5111"/>
                </a:cubicBezTo>
                <a:cubicBezTo>
                  <a:pt x="12304" y="5111"/>
                  <a:pt x="12452" y="5204"/>
                  <a:pt x="12539" y="5357"/>
                </a:cubicBezTo>
                <a:cubicBezTo>
                  <a:pt x="12634" y="5577"/>
                  <a:pt x="12571" y="5798"/>
                  <a:pt x="12319" y="5924"/>
                </a:cubicBezTo>
                <a:lnTo>
                  <a:pt x="7499" y="8444"/>
                </a:lnTo>
                <a:cubicBezTo>
                  <a:pt x="7404" y="8476"/>
                  <a:pt x="7562" y="8350"/>
                  <a:pt x="5388" y="10366"/>
                </a:cubicBezTo>
                <a:cubicBezTo>
                  <a:pt x="5293" y="10492"/>
                  <a:pt x="5230" y="10712"/>
                  <a:pt x="5325" y="10870"/>
                </a:cubicBezTo>
                <a:lnTo>
                  <a:pt x="6396" y="12823"/>
                </a:lnTo>
                <a:cubicBezTo>
                  <a:pt x="6490" y="13012"/>
                  <a:pt x="6427" y="13233"/>
                  <a:pt x="6238" y="13359"/>
                </a:cubicBezTo>
                <a:cubicBezTo>
                  <a:pt x="6169" y="13398"/>
                  <a:pt x="6100" y="13416"/>
                  <a:pt x="6034" y="13416"/>
                </a:cubicBezTo>
                <a:cubicBezTo>
                  <a:pt x="5889" y="13416"/>
                  <a:pt x="5758" y="13331"/>
                  <a:pt x="5671" y="13201"/>
                </a:cubicBezTo>
                <a:lnTo>
                  <a:pt x="4285" y="10681"/>
                </a:lnTo>
                <a:cubicBezTo>
                  <a:pt x="4222" y="10523"/>
                  <a:pt x="4222" y="10334"/>
                  <a:pt x="4380" y="10177"/>
                </a:cubicBezTo>
                <a:lnTo>
                  <a:pt x="6333" y="8318"/>
                </a:lnTo>
                <a:cubicBezTo>
                  <a:pt x="6490" y="8161"/>
                  <a:pt x="6490" y="7940"/>
                  <a:pt x="6396" y="7783"/>
                </a:cubicBezTo>
                <a:cubicBezTo>
                  <a:pt x="5797" y="6995"/>
                  <a:pt x="5388" y="6050"/>
                  <a:pt x="5199" y="5042"/>
                </a:cubicBezTo>
                <a:cubicBezTo>
                  <a:pt x="5176" y="4859"/>
                  <a:pt x="4988" y="4727"/>
                  <a:pt x="4791" y="4727"/>
                </a:cubicBezTo>
                <a:cubicBezTo>
                  <a:pt x="4715" y="4727"/>
                  <a:pt x="4638" y="4746"/>
                  <a:pt x="4569" y="4790"/>
                </a:cubicBezTo>
                <a:cubicBezTo>
                  <a:pt x="4128" y="5042"/>
                  <a:pt x="4600" y="4727"/>
                  <a:pt x="1544" y="6743"/>
                </a:cubicBezTo>
                <a:cubicBezTo>
                  <a:pt x="1493" y="6768"/>
                  <a:pt x="1438" y="6780"/>
                  <a:pt x="1382" y="6780"/>
                </a:cubicBezTo>
                <a:cubicBezTo>
                  <a:pt x="1229" y="6780"/>
                  <a:pt x="1069" y="6692"/>
                  <a:pt x="977" y="6554"/>
                </a:cubicBezTo>
                <a:cubicBezTo>
                  <a:pt x="946" y="6270"/>
                  <a:pt x="1040" y="6050"/>
                  <a:pt x="1229" y="5955"/>
                </a:cubicBezTo>
                <a:cubicBezTo>
                  <a:pt x="1261" y="5955"/>
                  <a:pt x="5356" y="3466"/>
                  <a:pt x="5356" y="3466"/>
                </a:cubicBezTo>
                <a:cubicBezTo>
                  <a:pt x="5403" y="3451"/>
                  <a:pt x="5451" y="3443"/>
                  <a:pt x="5502" y="3443"/>
                </a:cubicBezTo>
                <a:close/>
                <a:moveTo>
                  <a:pt x="6774" y="1"/>
                </a:moveTo>
                <a:cubicBezTo>
                  <a:pt x="5892" y="1"/>
                  <a:pt x="5136" y="788"/>
                  <a:pt x="5136" y="1702"/>
                </a:cubicBezTo>
                <a:cubicBezTo>
                  <a:pt x="5136" y="1986"/>
                  <a:pt x="5199" y="2206"/>
                  <a:pt x="5325" y="2458"/>
                </a:cubicBezTo>
                <a:lnTo>
                  <a:pt x="1670" y="1702"/>
                </a:lnTo>
                <a:cubicBezTo>
                  <a:pt x="1594" y="1688"/>
                  <a:pt x="1517" y="1681"/>
                  <a:pt x="1441" y="1681"/>
                </a:cubicBezTo>
                <a:cubicBezTo>
                  <a:pt x="857" y="1681"/>
                  <a:pt x="305" y="2093"/>
                  <a:pt x="221" y="2679"/>
                </a:cubicBezTo>
                <a:cubicBezTo>
                  <a:pt x="95" y="3372"/>
                  <a:pt x="536" y="4033"/>
                  <a:pt x="1198" y="4159"/>
                </a:cubicBezTo>
                <a:lnTo>
                  <a:pt x="2174" y="4349"/>
                </a:lnTo>
                <a:lnTo>
                  <a:pt x="883" y="5136"/>
                </a:lnTo>
                <a:cubicBezTo>
                  <a:pt x="252" y="5514"/>
                  <a:pt x="0" y="6239"/>
                  <a:pt x="284" y="6869"/>
                </a:cubicBezTo>
                <a:cubicBezTo>
                  <a:pt x="512" y="7326"/>
                  <a:pt x="974" y="7536"/>
                  <a:pt x="1397" y="7536"/>
                </a:cubicBezTo>
                <a:cubicBezTo>
                  <a:pt x="1616" y="7536"/>
                  <a:pt x="1824" y="7480"/>
                  <a:pt x="1985" y="7373"/>
                </a:cubicBezTo>
                <a:lnTo>
                  <a:pt x="4506" y="5735"/>
                </a:lnTo>
                <a:cubicBezTo>
                  <a:pt x="4695" y="6522"/>
                  <a:pt x="5041" y="7215"/>
                  <a:pt x="5482" y="7877"/>
                </a:cubicBezTo>
                <a:lnTo>
                  <a:pt x="3781" y="9515"/>
                </a:lnTo>
                <a:cubicBezTo>
                  <a:pt x="3403" y="9893"/>
                  <a:pt x="3277" y="10523"/>
                  <a:pt x="3560" y="10996"/>
                </a:cubicBezTo>
                <a:lnTo>
                  <a:pt x="4947" y="13516"/>
                </a:lnTo>
                <a:cubicBezTo>
                  <a:pt x="5181" y="13922"/>
                  <a:pt x="5604" y="14154"/>
                  <a:pt x="6028" y="14154"/>
                </a:cubicBezTo>
                <a:cubicBezTo>
                  <a:pt x="6230" y="14154"/>
                  <a:pt x="6433" y="14101"/>
                  <a:pt x="6616" y="13989"/>
                </a:cubicBezTo>
                <a:cubicBezTo>
                  <a:pt x="7215" y="13642"/>
                  <a:pt x="7467" y="12886"/>
                  <a:pt x="7089" y="12288"/>
                </a:cubicBezTo>
                <a:lnTo>
                  <a:pt x="6207" y="10649"/>
                </a:lnTo>
                <a:lnTo>
                  <a:pt x="7877" y="9043"/>
                </a:lnTo>
                <a:lnTo>
                  <a:pt x="12697" y="6554"/>
                </a:lnTo>
                <a:cubicBezTo>
                  <a:pt x="13295" y="6239"/>
                  <a:pt x="13548" y="5483"/>
                  <a:pt x="13232" y="4884"/>
                </a:cubicBezTo>
                <a:cubicBezTo>
                  <a:pt x="13014" y="4446"/>
                  <a:pt x="12597" y="4206"/>
                  <a:pt x="12162" y="4206"/>
                </a:cubicBezTo>
                <a:cubicBezTo>
                  <a:pt x="11971" y="4206"/>
                  <a:pt x="11777" y="4252"/>
                  <a:pt x="11594" y="4349"/>
                </a:cubicBezTo>
                <a:lnTo>
                  <a:pt x="7530" y="6428"/>
                </a:lnTo>
                <a:cubicBezTo>
                  <a:pt x="6679" y="5136"/>
                  <a:pt x="6837" y="3907"/>
                  <a:pt x="6774" y="3750"/>
                </a:cubicBezTo>
                <a:cubicBezTo>
                  <a:pt x="6774" y="3687"/>
                  <a:pt x="6774" y="3529"/>
                  <a:pt x="6711" y="3372"/>
                </a:cubicBezTo>
                <a:lnTo>
                  <a:pt x="6774" y="3372"/>
                </a:lnTo>
                <a:cubicBezTo>
                  <a:pt x="7688" y="3372"/>
                  <a:pt x="8444" y="2616"/>
                  <a:pt x="8444" y="1702"/>
                </a:cubicBezTo>
                <a:cubicBezTo>
                  <a:pt x="8444" y="788"/>
                  <a:pt x="7688" y="1"/>
                  <a:pt x="677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8" name="Google Shape;10983;p89">
            <a:extLst>
              <a:ext uri="{FF2B5EF4-FFF2-40B4-BE49-F238E27FC236}">
                <a16:creationId xmlns:a16="http://schemas.microsoft.com/office/drawing/2014/main" id="{0B1B38B4-4049-4287-A430-0DED8178A8AB}"/>
              </a:ext>
            </a:extLst>
          </p:cNvPr>
          <p:cNvGrpSpPr/>
          <p:nvPr/>
        </p:nvGrpSpPr>
        <p:grpSpPr>
          <a:xfrm>
            <a:off x="1256030" y="2629416"/>
            <a:ext cx="341579" cy="299374"/>
            <a:chOff x="-12660025" y="2096250"/>
            <a:chExt cx="353675" cy="309975"/>
          </a:xfrm>
          <a:solidFill>
            <a:schemeClr val="tx1"/>
          </a:solidFill>
        </p:grpSpPr>
        <p:sp>
          <p:nvSpPr>
            <p:cNvPr id="149" name="Google Shape;10984;p89">
              <a:extLst>
                <a:ext uri="{FF2B5EF4-FFF2-40B4-BE49-F238E27FC236}">
                  <a16:creationId xmlns:a16="http://schemas.microsoft.com/office/drawing/2014/main" id="{C2A90641-F846-405E-AAE7-405E17311E16}"/>
                </a:ext>
              </a:extLst>
            </p:cNvPr>
            <p:cNvSpPr/>
            <p:nvPr/>
          </p:nvSpPr>
          <p:spPr>
            <a:xfrm>
              <a:off x="-12619850" y="21364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19"/>
                  </a:moveTo>
                  <a:cubicBezTo>
                    <a:pt x="1481" y="819"/>
                    <a:pt x="1702" y="1040"/>
                    <a:pt x="1702" y="1261"/>
                  </a:cubicBezTo>
                  <a:cubicBezTo>
                    <a:pt x="1702" y="1513"/>
                    <a:pt x="1481" y="1702"/>
                    <a:pt x="1261" y="1702"/>
                  </a:cubicBezTo>
                  <a:cubicBezTo>
                    <a:pt x="1040" y="1702"/>
                    <a:pt x="851" y="1513"/>
                    <a:pt x="851" y="1261"/>
                  </a:cubicBezTo>
                  <a:cubicBezTo>
                    <a:pt x="820" y="1040"/>
                    <a:pt x="1009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1" y="567"/>
                    <a:pt x="1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22" y="2489"/>
                    <a:pt x="2521" y="1922"/>
                    <a:pt x="2521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0985;p89">
              <a:extLst>
                <a:ext uri="{FF2B5EF4-FFF2-40B4-BE49-F238E27FC236}">
                  <a16:creationId xmlns:a16="http://schemas.microsoft.com/office/drawing/2014/main" id="{E7B051B8-997D-4CCE-9DD3-CB61FB03A97D}"/>
                </a:ext>
              </a:extLst>
            </p:cNvPr>
            <p:cNvSpPr/>
            <p:nvPr/>
          </p:nvSpPr>
          <p:spPr>
            <a:xfrm>
              <a:off x="-12496200" y="2136425"/>
              <a:ext cx="63050" cy="62250"/>
            </a:xfrm>
            <a:custGeom>
              <a:avLst/>
              <a:gdLst/>
              <a:ahLst/>
              <a:cxnLst/>
              <a:rect l="l" t="t" r="r" b="b"/>
              <a:pathLst>
                <a:path w="2522" h="2490" extrusionOk="0">
                  <a:moveTo>
                    <a:pt x="1261" y="819"/>
                  </a:moveTo>
                  <a:cubicBezTo>
                    <a:pt x="1513" y="819"/>
                    <a:pt x="1702" y="1040"/>
                    <a:pt x="1702" y="1261"/>
                  </a:cubicBezTo>
                  <a:cubicBezTo>
                    <a:pt x="1702" y="1513"/>
                    <a:pt x="1513" y="1702"/>
                    <a:pt x="1261" y="1702"/>
                  </a:cubicBezTo>
                  <a:cubicBezTo>
                    <a:pt x="1040" y="1702"/>
                    <a:pt x="883" y="1513"/>
                    <a:pt x="883" y="1261"/>
                  </a:cubicBezTo>
                  <a:cubicBezTo>
                    <a:pt x="851" y="1040"/>
                    <a:pt x="1040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64" y="567"/>
                    <a:pt x="64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54" y="2489"/>
                    <a:pt x="2521" y="1922"/>
                    <a:pt x="2521" y="1229"/>
                  </a:cubicBezTo>
                  <a:cubicBezTo>
                    <a:pt x="2521" y="567"/>
                    <a:pt x="1986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0986;p89">
              <a:extLst>
                <a:ext uri="{FF2B5EF4-FFF2-40B4-BE49-F238E27FC236}">
                  <a16:creationId xmlns:a16="http://schemas.microsoft.com/office/drawing/2014/main" id="{D1B04ACE-AAA4-46BB-A00E-BA467E44BE18}"/>
                </a:ext>
              </a:extLst>
            </p:cNvPr>
            <p:cNvSpPr/>
            <p:nvPr/>
          </p:nvSpPr>
          <p:spPr>
            <a:xfrm>
              <a:off x="-12453650" y="22616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410" y="1"/>
                  </a:moveTo>
                  <a:cubicBezTo>
                    <a:pt x="189" y="1"/>
                    <a:pt x="0" y="158"/>
                    <a:pt x="0" y="379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379"/>
                  </a:cubicBezTo>
                  <a:cubicBezTo>
                    <a:pt x="788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0987;p89">
              <a:extLst>
                <a:ext uri="{FF2B5EF4-FFF2-40B4-BE49-F238E27FC236}">
                  <a16:creationId xmlns:a16="http://schemas.microsoft.com/office/drawing/2014/main" id="{36076E98-4727-4C17-A15F-794C16B47F52}"/>
                </a:ext>
              </a:extLst>
            </p:cNvPr>
            <p:cNvSpPr/>
            <p:nvPr/>
          </p:nvSpPr>
          <p:spPr>
            <a:xfrm>
              <a:off x="-12494625" y="22616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0988;p89">
              <a:extLst>
                <a:ext uri="{FF2B5EF4-FFF2-40B4-BE49-F238E27FC236}">
                  <a16:creationId xmlns:a16="http://schemas.microsoft.com/office/drawing/2014/main" id="{6D523A24-7447-4A53-83CA-10968385CCCF}"/>
                </a:ext>
              </a:extLst>
            </p:cNvPr>
            <p:cNvSpPr/>
            <p:nvPr/>
          </p:nvSpPr>
          <p:spPr>
            <a:xfrm>
              <a:off x="-12619850" y="2301825"/>
              <a:ext cx="103200" cy="60675"/>
            </a:xfrm>
            <a:custGeom>
              <a:avLst/>
              <a:gdLst/>
              <a:ahLst/>
              <a:cxnLst/>
              <a:rect l="l" t="t" r="r" b="b"/>
              <a:pathLst>
                <a:path w="4128" h="2427" extrusionOk="0">
                  <a:moveTo>
                    <a:pt x="3309" y="819"/>
                  </a:moveTo>
                  <a:lnTo>
                    <a:pt x="3309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269"/>
                    <a:pt x="190" y="2426"/>
                    <a:pt x="442" y="2426"/>
                  </a:cubicBezTo>
                  <a:lnTo>
                    <a:pt x="3750" y="2426"/>
                  </a:lnTo>
                  <a:cubicBezTo>
                    <a:pt x="3970" y="2426"/>
                    <a:pt x="4128" y="2237"/>
                    <a:pt x="4128" y="2048"/>
                  </a:cubicBezTo>
                  <a:lnTo>
                    <a:pt x="4128" y="410"/>
                  </a:lnTo>
                  <a:cubicBezTo>
                    <a:pt x="4128" y="189"/>
                    <a:pt x="3970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0989;p89">
              <a:extLst>
                <a:ext uri="{FF2B5EF4-FFF2-40B4-BE49-F238E27FC236}">
                  <a16:creationId xmlns:a16="http://schemas.microsoft.com/office/drawing/2014/main" id="{C7B5F7C6-21CB-4CF3-A716-494F9411504D}"/>
                </a:ext>
              </a:extLst>
            </p:cNvPr>
            <p:cNvSpPr/>
            <p:nvPr/>
          </p:nvSpPr>
          <p:spPr>
            <a:xfrm>
              <a:off x="-12660025" y="2096250"/>
              <a:ext cx="353675" cy="309975"/>
            </a:xfrm>
            <a:custGeom>
              <a:avLst/>
              <a:gdLst/>
              <a:ahLst/>
              <a:cxnLst/>
              <a:rect l="l" t="t" r="r" b="b"/>
              <a:pathLst>
                <a:path w="14147" h="12399" extrusionOk="0">
                  <a:moveTo>
                    <a:pt x="5357" y="4317"/>
                  </a:moveTo>
                  <a:cubicBezTo>
                    <a:pt x="5451" y="4569"/>
                    <a:pt x="5609" y="4758"/>
                    <a:pt x="5766" y="4915"/>
                  </a:cubicBezTo>
                  <a:lnTo>
                    <a:pt x="4884" y="4915"/>
                  </a:lnTo>
                  <a:cubicBezTo>
                    <a:pt x="5042" y="4758"/>
                    <a:pt x="5199" y="4569"/>
                    <a:pt x="5357" y="4317"/>
                  </a:cubicBezTo>
                  <a:close/>
                  <a:moveTo>
                    <a:pt x="2868" y="788"/>
                  </a:moveTo>
                  <a:cubicBezTo>
                    <a:pt x="4002" y="788"/>
                    <a:pt x="4947" y="1733"/>
                    <a:pt x="4947" y="2868"/>
                  </a:cubicBezTo>
                  <a:cubicBezTo>
                    <a:pt x="4947" y="4002"/>
                    <a:pt x="4002" y="4947"/>
                    <a:pt x="2868" y="4947"/>
                  </a:cubicBezTo>
                  <a:cubicBezTo>
                    <a:pt x="1734" y="4915"/>
                    <a:pt x="788" y="4002"/>
                    <a:pt x="788" y="2868"/>
                  </a:cubicBezTo>
                  <a:cubicBezTo>
                    <a:pt x="788" y="1733"/>
                    <a:pt x="1734" y="788"/>
                    <a:pt x="2868" y="788"/>
                  </a:cubicBezTo>
                  <a:close/>
                  <a:moveTo>
                    <a:pt x="7814" y="788"/>
                  </a:moveTo>
                  <a:cubicBezTo>
                    <a:pt x="8980" y="788"/>
                    <a:pt x="9925" y="1733"/>
                    <a:pt x="9925" y="2868"/>
                  </a:cubicBezTo>
                  <a:cubicBezTo>
                    <a:pt x="9925" y="4002"/>
                    <a:pt x="8980" y="4947"/>
                    <a:pt x="7814" y="4947"/>
                  </a:cubicBezTo>
                  <a:cubicBezTo>
                    <a:pt x="6680" y="4947"/>
                    <a:pt x="5735" y="4002"/>
                    <a:pt x="5735" y="2868"/>
                  </a:cubicBezTo>
                  <a:cubicBezTo>
                    <a:pt x="5735" y="1733"/>
                    <a:pt x="6680" y="788"/>
                    <a:pt x="7814" y="788"/>
                  </a:cubicBezTo>
                  <a:close/>
                  <a:moveTo>
                    <a:pt x="13264" y="5987"/>
                  </a:moveTo>
                  <a:lnTo>
                    <a:pt x="13264" y="11311"/>
                  </a:lnTo>
                  <a:lnTo>
                    <a:pt x="10744" y="10051"/>
                  </a:lnTo>
                  <a:lnTo>
                    <a:pt x="10744" y="7247"/>
                  </a:lnTo>
                  <a:lnTo>
                    <a:pt x="13264" y="5987"/>
                  </a:lnTo>
                  <a:close/>
                  <a:moveTo>
                    <a:pt x="9484" y="5734"/>
                  </a:moveTo>
                  <a:cubicBezTo>
                    <a:pt x="9704" y="5734"/>
                    <a:pt x="9862" y="5955"/>
                    <a:pt x="9862" y="6176"/>
                  </a:cubicBezTo>
                  <a:lnTo>
                    <a:pt x="9862" y="11153"/>
                  </a:lnTo>
                  <a:cubicBezTo>
                    <a:pt x="9862" y="11374"/>
                    <a:pt x="9673" y="11563"/>
                    <a:pt x="9484" y="11563"/>
                  </a:cubicBezTo>
                  <a:lnTo>
                    <a:pt x="1198" y="11563"/>
                  </a:lnTo>
                  <a:cubicBezTo>
                    <a:pt x="977" y="11563"/>
                    <a:pt x="788" y="11374"/>
                    <a:pt x="788" y="11153"/>
                  </a:cubicBezTo>
                  <a:lnTo>
                    <a:pt x="788" y="6176"/>
                  </a:lnTo>
                  <a:cubicBezTo>
                    <a:pt x="788" y="5955"/>
                    <a:pt x="977" y="5734"/>
                    <a:pt x="1198" y="5734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292"/>
                    <a:pt x="1" y="2868"/>
                  </a:cubicBezTo>
                  <a:cubicBezTo>
                    <a:pt x="1" y="3687"/>
                    <a:pt x="347" y="4443"/>
                    <a:pt x="883" y="5010"/>
                  </a:cubicBezTo>
                  <a:cubicBezTo>
                    <a:pt x="379" y="5167"/>
                    <a:pt x="1" y="5640"/>
                    <a:pt x="1" y="6176"/>
                  </a:cubicBezTo>
                  <a:lnTo>
                    <a:pt x="1" y="11153"/>
                  </a:lnTo>
                  <a:cubicBezTo>
                    <a:pt x="1" y="11815"/>
                    <a:pt x="536" y="12382"/>
                    <a:pt x="1261" y="12382"/>
                  </a:cubicBezTo>
                  <a:lnTo>
                    <a:pt x="9515" y="12382"/>
                  </a:lnTo>
                  <a:cubicBezTo>
                    <a:pt x="10208" y="12382"/>
                    <a:pt x="10775" y="11846"/>
                    <a:pt x="10775" y="11153"/>
                  </a:cubicBezTo>
                  <a:lnTo>
                    <a:pt x="10775" y="10996"/>
                  </a:lnTo>
                  <a:lnTo>
                    <a:pt x="13548" y="12350"/>
                  </a:lnTo>
                  <a:cubicBezTo>
                    <a:pt x="13594" y="12385"/>
                    <a:pt x="13645" y="12399"/>
                    <a:pt x="13695" y="12399"/>
                  </a:cubicBezTo>
                  <a:cubicBezTo>
                    <a:pt x="13781" y="12399"/>
                    <a:pt x="13866" y="12359"/>
                    <a:pt x="13926" y="12319"/>
                  </a:cubicBezTo>
                  <a:cubicBezTo>
                    <a:pt x="14052" y="12256"/>
                    <a:pt x="14146" y="12130"/>
                    <a:pt x="14146" y="11972"/>
                  </a:cubicBezTo>
                  <a:lnTo>
                    <a:pt x="14146" y="5356"/>
                  </a:lnTo>
                  <a:cubicBezTo>
                    <a:pt x="14083" y="5199"/>
                    <a:pt x="14020" y="5073"/>
                    <a:pt x="13894" y="5010"/>
                  </a:cubicBezTo>
                  <a:cubicBezTo>
                    <a:pt x="13815" y="4950"/>
                    <a:pt x="13722" y="4928"/>
                    <a:pt x="13633" y="4928"/>
                  </a:cubicBezTo>
                  <a:cubicBezTo>
                    <a:pt x="13581" y="4928"/>
                    <a:pt x="13531" y="4935"/>
                    <a:pt x="13485" y="4947"/>
                  </a:cubicBezTo>
                  <a:lnTo>
                    <a:pt x="10744" y="6333"/>
                  </a:lnTo>
                  <a:lnTo>
                    <a:pt x="10744" y="6176"/>
                  </a:lnTo>
                  <a:cubicBezTo>
                    <a:pt x="10744" y="5577"/>
                    <a:pt x="10334" y="5104"/>
                    <a:pt x="9830" y="5010"/>
                  </a:cubicBezTo>
                  <a:cubicBezTo>
                    <a:pt x="10397" y="4474"/>
                    <a:pt x="10744" y="3750"/>
                    <a:pt x="10744" y="2868"/>
                  </a:cubicBezTo>
                  <a:cubicBezTo>
                    <a:pt x="10744" y="1261"/>
                    <a:pt x="9452" y="1"/>
                    <a:pt x="7814" y="1"/>
                  </a:cubicBezTo>
                  <a:cubicBezTo>
                    <a:pt x="6774" y="1"/>
                    <a:pt x="5861" y="536"/>
                    <a:pt x="5357" y="1418"/>
                  </a:cubicBezTo>
                  <a:cubicBezTo>
                    <a:pt x="4821" y="599"/>
                    <a:pt x="3939" y="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5" name="Google Shape;381;p45">
            <a:extLst>
              <a:ext uri="{FF2B5EF4-FFF2-40B4-BE49-F238E27FC236}">
                <a16:creationId xmlns:a16="http://schemas.microsoft.com/office/drawing/2014/main" id="{9B76A139-1BE2-4029-B1FD-3896021134BA}"/>
              </a:ext>
            </a:extLst>
          </p:cNvPr>
          <p:cNvSpPr txBox="1">
            <a:spLocks/>
          </p:cNvSpPr>
          <p:nvPr/>
        </p:nvSpPr>
        <p:spPr>
          <a:xfrm>
            <a:off x="1731074" y="1405878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- </a:t>
            </a:r>
            <a:r>
              <a:rPr lang="cs-CZ" dirty="0">
                <a:latin typeface="Pontano Sans" pitchFamily="2" charset="0"/>
              </a:rPr>
              <a:t>Film </a:t>
            </a:r>
            <a:r>
              <a:rPr lang="cs-CZ" dirty="0" err="1">
                <a:latin typeface="Pontano Sans" pitchFamily="2" charset="0"/>
              </a:rPr>
              <a:t>Producer</a:t>
            </a:r>
            <a:endParaRPr lang="en-US" dirty="0">
              <a:latin typeface="Pontano Sans" pitchFamily="2" charset="0"/>
            </a:endParaRPr>
          </a:p>
        </p:txBody>
      </p:sp>
      <p:sp>
        <p:nvSpPr>
          <p:cNvPr id="156" name="Google Shape;381;p45">
            <a:extLst>
              <a:ext uri="{FF2B5EF4-FFF2-40B4-BE49-F238E27FC236}">
                <a16:creationId xmlns:a16="http://schemas.microsoft.com/office/drawing/2014/main" id="{61C65BEA-5F4F-464D-8696-2F6FC0D55DB5}"/>
              </a:ext>
            </a:extLst>
          </p:cNvPr>
          <p:cNvSpPr txBox="1">
            <a:spLocks/>
          </p:cNvSpPr>
          <p:nvPr/>
        </p:nvSpPr>
        <p:spPr>
          <a:xfrm>
            <a:off x="1731074" y="2044959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cs-CZ" dirty="0">
                <a:latin typeface="Pontano Sans" pitchFamily="2" charset="0"/>
              </a:rPr>
              <a:t>- </a:t>
            </a:r>
            <a:r>
              <a:rPr lang="cs-CZ" dirty="0" err="1">
                <a:latin typeface="Pontano Sans" pitchFamily="2" charset="0"/>
              </a:rPr>
              <a:t>Director</a:t>
            </a:r>
            <a:endParaRPr lang="en-US" dirty="0">
              <a:latin typeface="Pontano Sans" pitchFamily="2" charset="0"/>
            </a:endParaRPr>
          </a:p>
        </p:txBody>
      </p:sp>
      <p:sp>
        <p:nvSpPr>
          <p:cNvPr id="157" name="Google Shape;381;p45">
            <a:extLst>
              <a:ext uri="{FF2B5EF4-FFF2-40B4-BE49-F238E27FC236}">
                <a16:creationId xmlns:a16="http://schemas.microsoft.com/office/drawing/2014/main" id="{203173E5-6A8D-47FB-8527-C7482D1E25E8}"/>
              </a:ext>
            </a:extLst>
          </p:cNvPr>
          <p:cNvSpPr txBox="1">
            <a:spLocks/>
          </p:cNvSpPr>
          <p:nvPr/>
        </p:nvSpPr>
        <p:spPr>
          <a:xfrm>
            <a:off x="1731074" y="2687965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- </a:t>
            </a:r>
            <a:r>
              <a:rPr lang="cs-CZ" dirty="0" err="1">
                <a:latin typeface="Pontano Sans" pitchFamily="2" charset="0"/>
              </a:rPr>
              <a:t>Cinematographer</a:t>
            </a:r>
            <a:endParaRPr lang="en-US" dirty="0">
              <a:latin typeface="Pontano Sans" pitchFamily="2" charset="0"/>
            </a:endParaRPr>
          </a:p>
        </p:txBody>
      </p:sp>
      <p:sp>
        <p:nvSpPr>
          <p:cNvPr id="158" name="Google Shape;381;p45">
            <a:extLst>
              <a:ext uri="{FF2B5EF4-FFF2-40B4-BE49-F238E27FC236}">
                <a16:creationId xmlns:a16="http://schemas.microsoft.com/office/drawing/2014/main" id="{83B24988-7D68-4C7C-866D-CDB14FB585AD}"/>
              </a:ext>
            </a:extLst>
          </p:cNvPr>
          <p:cNvSpPr txBox="1">
            <a:spLocks/>
          </p:cNvSpPr>
          <p:nvPr/>
        </p:nvSpPr>
        <p:spPr>
          <a:xfrm>
            <a:off x="1731074" y="3320981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- </a:t>
            </a:r>
            <a:r>
              <a:rPr lang="cs-CZ" dirty="0" err="1">
                <a:latin typeface="Pontano Sans" pitchFamily="2" charset="0"/>
              </a:rPr>
              <a:t>Sound</a:t>
            </a:r>
            <a:r>
              <a:rPr lang="cs-CZ" dirty="0">
                <a:latin typeface="Pontano Sans" pitchFamily="2" charset="0"/>
              </a:rPr>
              <a:t> </a:t>
            </a:r>
            <a:r>
              <a:rPr lang="cs-CZ" dirty="0" err="1">
                <a:latin typeface="Pontano Sans" pitchFamily="2" charset="0"/>
              </a:rPr>
              <a:t>Engineer</a:t>
            </a:r>
            <a:endParaRPr lang="en-US" dirty="0">
              <a:latin typeface="Pontano Sans" pitchFamily="2" charset="0"/>
            </a:endParaRPr>
          </a:p>
        </p:txBody>
      </p:sp>
      <p:sp>
        <p:nvSpPr>
          <p:cNvPr id="159" name="Google Shape;381;p45">
            <a:extLst>
              <a:ext uri="{FF2B5EF4-FFF2-40B4-BE49-F238E27FC236}">
                <a16:creationId xmlns:a16="http://schemas.microsoft.com/office/drawing/2014/main" id="{E469CAD5-E74D-4BF1-A333-F553B627AB41}"/>
              </a:ext>
            </a:extLst>
          </p:cNvPr>
          <p:cNvSpPr txBox="1">
            <a:spLocks/>
          </p:cNvSpPr>
          <p:nvPr/>
        </p:nvSpPr>
        <p:spPr>
          <a:xfrm>
            <a:off x="1731073" y="4002385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- </a:t>
            </a:r>
            <a:r>
              <a:rPr lang="cs-CZ" dirty="0" err="1">
                <a:latin typeface="Pontano Sans" pitchFamily="2" charset="0"/>
              </a:rPr>
              <a:t>Runner</a:t>
            </a:r>
            <a:endParaRPr lang="en-US" dirty="0">
              <a:latin typeface="Pontan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55" grpId="0"/>
      <p:bldP spid="156" grpId="0"/>
      <p:bldP spid="157" grpId="0"/>
      <p:bldP spid="158" grpId="0"/>
      <p:bldP spid="1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323;p41">
            <a:extLst>
              <a:ext uri="{FF2B5EF4-FFF2-40B4-BE49-F238E27FC236}">
                <a16:creationId xmlns:a16="http://schemas.microsoft.com/office/drawing/2014/main" id="{85DB5DAB-7252-479B-9542-4FE18562AAF5}"/>
              </a:ext>
            </a:extLst>
          </p:cNvPr>
          <p:cNvSpPr txBox="1">
            <a:spLocks/>
          </p:cNvSpPr>
          <p:nvPr/>
        </p:nvSpPr>
        <p:spPr>
          <a:xfrm>
            <a:off x="719987" y="657268"/>
            <a:ext cx="5669541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200"/>
              </a:spcAft>
            </a:pPr>
            <a:r>
              <a:rPr lang="en-US" sz="2400" dirty="0"/>
              <a:t>Struggles</a:t>
            </a:r>
          </a:p>
        </p:txBody>
      </p:sp>
      <p:sp>
        <p:nvSpPr>
          <p:cNvPr id="53" name="Google Shape;278;p38">
            <a:extLst>
              <a:ext uri="{FF2B5EF4-FFF2-40B4-BE49-F238E27FC236}">
                <a16:creationId xmlns:a16="http://schemas.microsoft.com/office/drawing/2014/main" id="{196FD893-E1D6-4C9B-8113-52D354E3A732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  <a:endParaRPr lang="cs-CZ" sz="1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54" name="Google Shape;279;p38">
            <a:extLst>
              <a:ext uri="{FF2B5EF4-FFF2-40B4-BE49-F238E27FC236}">
                <a16:creationId xmlns:a16="http://schemas.microsoft.com/office/drawing/2014/main" id="{4526A236-C81D-41CE-90BF-7FCEDE7138EF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sp>
        <p:nvSpPr>
          <p:cNvPr id="65" name="Google Shape;379;p45">
            <a:extLst>
              <a:ext uri="{FF2B5EF4-FFF2-40B4-BE49-F238E27FC236}">
                <a16:creationId xmlns:a16="http://schemas.microsoft.com/office/drawing/2014/main" id="{599DBE5A-C601-4534-80C5-666CA0430554}"/>
              </a:ext>
            </a:extLst>
          </p:cNvPr>
          <p:cNvSpPr txBox="1">
            <a:spLocks/>
          </p:cNvSpPr>
          <p:nvPr/>
        </p:nvSpPr>
        <p:spPr>
          <a:xfrm>
            <a:off x="719988" y="1641017"/>
            <a:ext cx="2083724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800" dirty="0"/>
              <a:t>The weather</a:t>
            </a:r>
          </a:p>
        </p:txBody>
      </p:sp>
      <p:sp>
        <p:nvSpPr>
          <p:cNvPr id="66" name="Google Shape;379;p45">
            <a:extLst>
              <a:ext uri="{FF2B5EF4-FFF2-40B4-BE49-F238E27FC236}">
                <a16:creationId xmlns:a16="http://schemas.microsoft.com/office/drawing/2014/main" id="{AEE6EC48-DDC2-40CD-A49B-D48586DE82FC}"/>
              </a:ext>
            </a:extLst>
          </p:cNvPr>
          <p:cNvSpPr txBox="1">
            <a:spLocks/>
          </p:cNvSpPr>
          <p:nvPr/>
        </p:nvSpPr>
        <p:spPr>
          <a:xfrm>
            <a:off x="719987" y="4033697"/>
            <a:ext cx="2298878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/>
            <a:r>
              <a:rPr lang="en-US" sz="1800" dirty="0"/>
              <a:t>Multiple takes</a:t>
            </a:r>
          </a:p>
        </p:txBody>
      </p:sp>
      <p:sp>
        <p:nvSpPr>
          <p:cNvPr id="67" name="Google Shape;379;p45">
            <a:extLst>
              <a:ext uri="{FF2B5EF4-FFF2-40B4-BE49-F238E27FC236}">
                <a16:creationId xmlns:a16="http://schemas.microsoft.com/office/drawing/2014/main" id="{7420D0DB-DAE7-4655-8A5D-324E3B5E9B2D}"/>
              </a:ext>
            </a:extLst>
          </p:cNvPr>
          <p:cNvSpPr txBox="1">
            <a:spLocks/>
          </p:cNvSpPr>
          <p:nvPr/>
        </p:nvSpPr>
        <p:spPr>
          <a:xfrm>
            <a:off x="5977787" y="1643003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800" dirty="0"/>
              <a:t>Gear problems</a:t>
            </a:r>
          </a:p>
        </p:txBody>
      </p:sp>
      <p:sp>
        <p:nvSpPr>
          <p:cNvPr id="68" name="Google Shape;379;p45">
            <a:extLst>
              <a:ext uri="{FF2B5EF4-FFF2-40B4-BE49-F238E27FC236}">
                <a16:creationId xmlns:a16="http://schemas.microsoft.com/office/drawing/2014/main" id="{0BF42A54-9D89-4B78-BEC8-526D7004DF26}"/>
              </a:ext>
            </a:extLst>
          </p:cNvPr>
          <p:cNvSpPr txBox="1">
            <a:spLocks/>
          </p:cNvSpPr>
          <p:nvPr/>
        </p:nvSpPr>
        <p:spPr>
          <a:xfrm>
            <a:off x="5977787" y="3766997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/>
            <a:r>
              <a:rPr lang="en-US" sz="1800" dirty="0"/>
              <a:t>Being</a:t>
            </a:r>
            <a:r>
              <a:rPr lang="cs-CZ" sz="1800" dirty="0"/>
              <a:t> </a:t>
            </a:r>
            <a:r>
              <a:rPr lang="en-US" sz="1800" dirty="0"/>
              <a:t>behind</a:t>
            </a:r>
          </a:p>
          <a:p>
            <a:pPr marL="0" indent="0">
              <a:spcAft>
                <a:spcPts val="1200"/>
              </a:spcAft>
            </a:pP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en-US" sz="1800" dirty="0"/>
              <a:t>schedule</a:t>
            </a:r>
          </a:p>
        </p:txBody>
      </p:sp>
      <p:sp>
        <p:nvSpPr>
          <p:cNvPr id="69" name="Google Shape;379;p45">
            <a:extLst>
              <a:ext uri="{FF2B5EF4-FFF2-40B4-BE49-F238E27FC236}">
                <a16:creationId xmlns:a16="http://schemas.microsoft.com/office/drawing/2014/main" id="{016E0AF9-16F3-4211-B74D-25901DDEA4E6}"/>
              </a:ext>
            </a:extLst>
          </p:cNvPr>
          <p:cNvSpPr txBox="1">
            <a:spLocks/>
          </p:cNvSpPr>
          <p:nvPr/>
        </p:nvSpPr>
        <p:spPr>
          <a:xfrm>
            <a:off x="3767528" y="2623266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cs-CZ" sz="1800" dirty="0"/>
              <a:t>Stress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2937DB1-9C0D-4103-9AAA-053E51553E90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2803712" y="1804067"/>
            <a:ext cx="900953" cy="819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3E940C1-DC10-47E5-B2D0-AD54CB7B51B0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3018865" y="2949366"/>
            <a:ext cx="748663" cy="1247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5E310B8-F37D-467A-BAAD-47403F65C795}"/>
              </a:ext>
            </a:extLst>
          </p:cNvPr>
          <p:cNvCxnSpPr>
            <a:cxnSpLocks/>
            <a:stCxn id="67" idx="1"/>
            <a:endCxn id="69" idx="0"/>
          </p:cNvCxnSpPr>
          <p:nvPr/>
        </p:nvCxnSpPr>
        <p:spPr>
          <a:xfrm flipH="1">
            <a:off x="5021378" y="1806053"/>
            <a:ext cx="956409" cy="81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E98FBF3-FBA6-43D7-9AD0-B9C16E906D16}"/>
              </a:ext>
            </a:extLst>
          </p:cNvPr>
          <p:cNvCxnSpPr>
            <a:cxnSpLocks/>
            <a:stCxn id="68" idx="1"/>
            <a:endCxn id="69" idx="2"/>
          </p:cNvCxnSpPr>
          <p:nvPr/>
        </p:nvCxnSpPr>
        <p:spPr>
          <a:xfrm flipH="1" flipV="1">
            <a:off x="5021378" y="2949366"/>
            <a:ext cx="956409" cy="980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597408" y="1678854"/>
            <a:ext cx="8193024" cy="1482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Improvise</a:t>
            </a:r>
          </a:p>
        </p:txBody>
      </p:sp>
      <p:sp>
        <p:nvSpPr>
          <p:cNvPr id="15" name="Google Shape;278;p38">
            <a:extLst>
              <a:ext uri="{FF2B5EF4-FFF2-40B4-BE49-F238E27FC236}">
                <a16:creationId xmlns:a16="http://schemas.microsoft.com/office/drawing/2014/main" id="{D753E4C0-FE55-4330-8066-2F0802DB1816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  <a:endParaRPr lang="cs-CZ" sz="1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6" name="Google Shape;279;p38">
            <a:extLst>
              <a:ext uri="{FF2B5EF4-FFF2-40B4-BE49-F238E27FC236}">
                <a16:creationId xmlns:a16="http://schemas.microsoft.com/office/drawing/2014/main" id="{DD02F581-5F06-4569-B32A-25FCD20D8D16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5480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>
          <a:blip r:embed="rId3"/>
          <a:srcRect t="17090" b="17090"/>
          <a:stretch/>
        </p:blipFill>
        <p:spPr>
          <a:xfrm>
            <a:off x="2975099" y="540000"/>
            <a:ext cx="5155851" cy="22546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2"/>
          <p:cNvSpPr txBox="1">
            <a:spLocks noGrp="1"/>
          </p:cNvSpPr>
          <p:nvPr>
            <p:ph type="title"/>
          </p:nvPr>
        </p:nvSpPr>
        <p:spPr>
          <a:xfrm>
            <a:off x="3837482" y="3188225"/>
            <a:ext cx="4293518" cy="1167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POST</a:t>
            </a:r>
            <a:br>
              <a:rPr lang="cs-CZ" dirty="0"/>
            </a:br>
            <a:r>
              <a:rPr lang="cs-CZ" dirty="0"/>
              <a:t>PRODUCTION</a:t>
            </a:r>
            <a:endParaRPr dirty="0"/>
          </a:p>
        </p:txBody>
      </p:sp>
      <p:sp>
        <p:nvSpPr>
          <p:cNvPr id="337" name="Google Shape;337;p42"/>
          <p:cNvSpPr txBox="1">
            <a:spLocks noGrp="1"/>
          </p:cNvSpPr>
          <p:nvPr>
            <p:ph type="title" idx="2"/>
          </p:nvPr>
        </p:nvSpPr>
        <p:spPr>
          <a:xfrm>
            <a:off x="1013100" y="603000"/>
            <a:ext cx="3071220" cy="1963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3</a:t>
            </a:r>
            <a:endParaRPr dirty="0"/>
          </a:p>
        </p:txBody>
      </p:sp>
      <p:sp>
        <p:nvSpPr>
          <p:cNvPr id="342" name="Google Shape;342;p42"/>
          <p:cNvSpPr/>
          <p:nvPr/>
        </p:nvSpPr>
        <p:spPr>
          <a:xfrm>
            <a:off x="2185387" y="3434525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278;p38">
            <a:extLst>
              <a:ext uri="{FF2B5EF4-FFF2-40B4-BE49-F238E27FC236}">
                <a16:creationId xmlns:a16="http://schemas.microsoft.com/office/drawing/2014/main" id="{CA9596C8-255F-4650-8649-3C84DDEDC730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16" name="Google Shape;279;p38">
            <a:extLst>
              <a:ext uri="{FF2B5EF4-FFF2-40B4-BE49-F238E27FC236}">
                <a16:creationId xmlns:a16="http://schemas.microsoft.com/office/drawing/2014/main" id="{5684335A-04D9-40E7-819C-B113A20D3741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 dirty="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3130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8;p38">
            <a:extLst>
              <a:ext uri="{FF2B5EF4-FFF2-40B4-BE49-F238E27FC236}">
                <a16:creationId xmlns:a16="http://schemas.microsoft.com/office/drawing/2014/main" id="{9171815B-5874-424B-84AA-EB6744D194A1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6" name="Google Shape;279;p38">
            <a:extLst>
              <a:ext uri="{FF2B5EF4-FFF2-40B4-BE49-F238E27FC236}">
                <a16:creationId xmlns:a16="http://schemas.microsoft.com/office/drawing/2014/main" id="{EE7515E2-11C9-43F4-A1A8-951BA4770FAD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sp>
        <p:nvSpPr>
          <p:cNvPr id="15" name="Google Shape;323;p41">
            <a:extLst>
              <a:ext uri="{FF2B5EF4-FFF2-40B4-BE49-F238E27FC236}">
                <a16:creationId xmlns:a16="http://schemas.microsoft.com/office/drawing/2014/main" id="{B4ADD21D-80F9-40E6-9DD0-F239CD8FD7E9}"/>
              </a:ext>
            </a:extLst>
          </p:cNvPr>
          <p:cNvSpPr txBox="1">
            <a:spLocks/>
          </p:cNvSpPr>
          <p:nvPr/>
        </p:nvSpPr>
        <p:spPr>
          <a:xfrm>
            <a:off x="941294" y="659625"/>
            <a:ext cx="7261411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200"/>
              </a:spcAft>
            </a:pPr>
            <a:r>
              <a:rPr lang="cs-CZ" sz="2400" dirty="0"/>
              <a:t>THE POST PRODUCTION MACHINE</a:t>
            </a: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5B3B3-C08D-43CE-8659-C9957233D45D}"/>
              </a:ext>
            </a:extLst>
          </p:cNvPr>
          <p:cNvSpPr/>
          <p:nvPr/>
        </p:nvSpPr>
        <p:spPr>
          <a:xfrm>
            <a:off x="1322533" y="1210235"/>
            <a:ext cx="6322119" cy="32864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8BE6E1B5-E6EA-49A9-B2A9-30818F2507BC}"/>
              </a:ext>
            </a:extLst>
          </p:cNvPr>
          <p:cNvSpPr/>
          <p:nvPr/>
        </p:nvSpPr>
        <p:spPr>
          <a:xfrm rot="16200000">
            <a:off x="737820" y="1323729"/>
            <a:ext cx="687840" cy="460852"/>
          </a:xfrm>
          <a:prstGeom prst="flowChartManualOpera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nual Operation 19">
            <a:extLst>
              <a:ext uri="{FF2B5EF4-FFF2-40B4-BE49-F238E27FC236}">
                <a16:creationId xmlns:a16="http://schemas.microsoft.com/office/drawing/2014/main" id="{EF70D1B2-FCAF-4C8D-875A-CAB74FE10CA9}"/>
              </a:ext>
            </a:extLst>
          </p:cNvPr>
          <p:cNvSpPr/>
          <p:nvPr/>
        </p:nvSpPr>
        <p:spPr>
          <a:xfrm rot="5400000">
            <a:off x="7522282" y="3805842"/>
            <a:ext cx="741632" cy="496893"/>
          </a:xfrm>
          <a:prstGeom prst="flowChartManualOpera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oogle Shape;11265;p91">
            <a:extLst>
              <a:ext uri="{FF2B5EF4-FFF2-40B4-BE49-F238E27FC236}">
                <a16:creationId xmlns:a16="http://schemas.microsoft.com/office/drawing/2014/main" id="{17E6BDD0-8E75-44E7-B4A3-4035C51E8C40}"/>
              </a:ext>
            </a:extLst>
          </p:cNvPr>
          <p:cNvGrpSpPr/>
          <p:nvPr/>
        </p:nvGrpSpPr>
        <p:grpSpPr>
          <a:xfrm>
            <a:off x="233444" y="1578647"/>
            <a:ext cx="421914" cy="420759"/>
            <a:chOff x="-2571737" y="2403625"/>
            <a:chExt cx="292225" cy="291425"/>
          </a:xfrm>
          <a:solidFill>
            <a:schemeClr val="tx1"/>
          </a:solidFill>
        </p:grpSpPr>
        <p:sp>
          <p:nvSpPr>
            <p:cNvPr id="22" name="Google Shape;11266;p91">
              <a:extLst>
                <a:ext uri="{FF2B5EF4-FFF2-40B4-BE49-F238E27FC236}">
                  <a16:creationId xmlns:a16="http://schemas.microsoft.com/office/drawing/2014/main" id="{C4B6182C-4F5E-46BD-83DD-1F321A263C81}"/>
                </a:ext>
              </a:extLst>
            </p:cNvPr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1267;p91">
              <a:extLst>
                <a:ext uri="{FF2B5EF4-FFF2-40B4-BE49-F238E27FC236}">
                  <a16:creationId xmlns:a16="http://schemas.microsoft.com/office/drawing/2014/main" id="{535D3B32-F078-4306-88F7-31264B2F618B}"/>
                </a:ext>
              </a:extLst>
            </p:cNvPr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1268;p91">
              <a:extLst>
                <a:ext uri="{FF2B5EF4-FFF2-40B4-BE49-F238E27FC236}">
                  <a16:creationId xmlns:a16="http://schemas.microsoft.com/office/drawing/2014/main" id="{3070C4E2-D3B8-459E-9722-4B4ABD15EF12}"/>
                </a:ext>
              </a:extLst>
            </p:cNvPr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1269;p91">
              <a:extLst>
                <a:ext uri="{FF2B5EF4-FFF2-40B4-BE49-F238E27FC236}">
                  <a16:creationId xmlns:a16="http://schemas.microsoft.com/office/drawing/2014/main" id="{A0AEACE4-4970-4013-913B-CE3FE5945F32}"/>
                </a:ext>
              </a:extLst>
            </p:cNvPr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1270;p91">
              <a:extLst>
                <a:ext uri="{FF2B5EF4-FFF2-40B4-BE49-F238E27FC236}">
                  <a16:creationId xmlns:a16="http://schemas.microsoft.com/office/drawing/2014/main" id="{D7BE7A7B-3058-4A0F-8370-5A20D7BDDA95}"/>
                </a:ext>
              </a:extLst>
            </p:cNvPr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1271;p91">
              <a:extLst>
                <a:ext uri="{FF2B5EF4-FFF2-40B4-BE49-F238E27FC236}">
                  <a16:creationId xmlns:a16="http://schemas.microsoft.com/office/drawing/2014/main" id="{CCE7889F-2E9F-4634-8462-0D3ADF8A3D63}"/>
                </a:ext>
              </a:extLst>
            </p:cNvPr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1272;p91">
              <a:extLst>
                <a:ext uri="{FF2B5EF4-FFF2-40B4-BE49-F238E27FC236}">
                  <a16:creationId xmlns:a16="http://schemas.microsoft.com/office/drawing/2014/main" id="{28105096-A0AC-4A27-BDDB-CAFE08323ADE}"/>
                </a:ext>
              </a:extLst>
            </p:cNvPr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" name="Google Shape;10999;p89">
            <a:extLst>
              <a:ext uri="{FF2B5EF4-FFF2-40B4-BE49-F238E27FC236}">
                <a16:creationId xmlns:a16="http://schemas.microsoft.com/office/drawing/2014/main" id="{85791CEB-DBCB-4A6D-998B-15A561696A9B}"/>
              </a:ext>
            </a:extLst>
          </p:cNvPr>
          <p:cNvGrpSpPr/>
          <p:nvPr/>
        </p:nvGrpSpPr>
        <p:grpSpPr>
          <a:xfrm>
            <a:off x="233444" y="1039887"/>
            <a:ext cx="421914" cy="394656"/>
            <a:chOff x="-10898100" y="2542050"/>
            <a:chExt cx="353675" cy="330825"/>
          </a:xfrm>
          <a:solidFill>
            <a:schemeClr val="tx1"/>
          </a:solidFill>
        </p:grpSpPr>
        <p:sp>
          <p:nvSpPr>
            <p:cNvPr id="30" name="Google Shape;11000;p89">
              <a:extLst>
                <a:ext uri="{FF2B5EF4-FFF2-40B4-BE49-F238E27FC236}">
                  <a16:creationId xmlns:a16="http://schemas.microsoft.com/office/drawing/2014/main" id="{8567AC22-FEB0-4833-AF48-6CB95CE812C5}"/>
                </a:ext>
              </a:extLst>
            </p:cNvPr>
            <p:cNvSpPr/>
            <p:nvPr/>
          </p:nvSpPr>
          <p:spPr>
            <a:xfrm>
              <a:off x="-10772875" y="25838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1001;p89">
              <a:extLst>
                <a:ext uri="{FF2B5EF4-FFF2-40B4-BE49-F238E27FC236}">
                  <a16:creationId xmlns:a16="http://schemas.microsoft.com/office/drawing/2014/main" id="{78790E6E-B71A-4746-BC9C-676545DDF95A}"/>
                </a:ext>
              </a:extLst>
            </p:cNvPr>
            <p:cNvSpPr/>
            <p:nvPr/>
          </p:nvSpPr>
          <p:spPr>
            <a:xfrm>
              <a:off x="-10772875" y="2749200"/>
              <a:ext cx="82725" cy="81950"/>
            </a:xfrm>
            <a:custGeom>
              <a:avLst/>
              <a:gdLst/>
              <a:ahLst/>
              <a:cxnLst/>
              <a:rect l="l" t="t" r="r" b="b"/>
              <a:pathLst>
                <a:path w="3309" h="3278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229" y="2457"/>
                    <a:pt x="820" y="2079"/>
                    <a:pt x="820" y="1638"/>
                  </a:cubicBezTo>
                  <a:cubicBezTo>
                    <a:pt x="820" y="1166"/>
                    <a:pt x="1198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39" y="3277"/>
                  </a:cubicBezTo>
                  <a:cubicBezTo>
                    <a:pt x="1658" y="3277"/>
                    <a:pt x="1677" y="3278"/>
                    <a:pt x="1696" y="3278"/>
                  </a:cubicBezTo>
                  <a:cubicBezTo>
                    <a:pt x="2613" y="3278"/>
                    <a:pt x="3309" y="2534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1002;p89">
              <a:extLst>
                <a:ext uri="{FF2B5EF4-FFF2-40B4-BE49-F238E27FC236}">
                  <a16:creationId xmlns:a16="http://schemas.microsoft.com/office/drawing/2014/main" id="{46A4574B-A18F-46AC-93DC-58BB681EAC53}"/>
                </a:ext>
              </a:extLst>
            </p:cNvPr>
            <p:cNvSpPr/>
            <p:nvPr/>
          </p:nvSpPr>
          <p:spPr>
            <a:xfrm>
              <a:off x="-10855575" y="2666500"/>
              <a:ext cx="82725" cy="81925"/>
            </a:xfrm>
            <a:custGeom>
              <a:avLst/>
              <a:gdLst/>
              <a:ahLst/>
              <a:cxnLst/>
              <a:rect l="l" t="t" r="r" b="b"/>
              <a:pathLst>
                <a:path w="3309" h="3277" extrusionOk="0">
                  <a:moveTo>
                    <a:pt x="1670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079"/>
                    <a:pt x="2111" y="2457"/>
                    <a:pt x="1670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198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70" y="3277"/>
                  </a:cubicBezTo>
                  <a:cubicBezTo>
                    <a:pt x="2553" y="3277"/>
                    <a:pt x="3309" y="2552"/>
                    <a:pt x="3309" y="1638"/>
                  </a:cubicBezTo>
                  <a:cubicBezTo>
                    <a:pt x="3309" y="725"/>
                    <a:pt x="2584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1003;p89">
              <a:extLst>
                <a:ext uri="{FF2B5EF4-FFF2-40B4-BE49-F238E27FC236}">
                  <a16:creationId xmlns:a16="http://schemas.microsoft.com/office/drawing/2014/main" id="{AB809381-045B-4E20-8BBC-EB2248B644E6}"/>
                </a:ext>
              </a:extLst>
            </p:cNvPr>
            <p:cNvSpPr/>
            <p:nvPr/>
          </p:nvSpPr>
          <p:spPr>
            <a:xfrm>
              <a:off x="-10690175" y="26665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111"/>
                    <a:pt x="2112" y="2457"/>
                    <a:pt x="1639" y="2457"/>
                  </a:cubicBezTo>
                  <a:cubicBezTo>
                    <a:pt x="1198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1004;p89">
              <a:extLst>
                <a:ext uri="{FF2B5EF4-FFF2-40B4-BE49-F238E27FC236}">
                  <a16:creationId xmlns:a16="http://schemas.microsoft.com/office/drawing/2014/main" id="{0266E70E-2F07-4EE0-B7CD-68D79C4474F7}"/>
                </a:ext>
              </a:extLst>
            </p:cNvPr>
            <p:cNvSpPr/>
            <p:nvPr/>
          </p:nvSpPr>
          <p:spPr>
            <a:xfrm>
              <a:off x="-10752400" y="26869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60"/>
                    <a:pt x="379" y="1638"/>
                    <a:pt x="851" y="1638"/>
                  </a:cubicBezTo>
                  <a:cubicBezTo>
                    <a:pt x="1292" y="1638"/>
                    <a:pt x="1671" y="1260"/>
                    <a:pt x="1671" y="819"/>
                  </a:cubicBezTo>
                  <a:cubicBezTo>
                    <a:pt x="1671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1005;p89">
              <a:extLst>
                <a:ext uri="{FF2B5EF4-FFF2-40B4-BE49-F238E27FC236}">
                  <a16:creationId xmlns:a16="http://schemas.microsoft.com/office/drawing/2014/main" id="{04E240B6-D54B-4342-8A4A-284C27B404E2}"/>
                </a:ext>
              </a:extLst>
            </p:cNvPr>
            <p:cNvSpPr/>
            <p:nvPr/>
          </p:nvSpPr>
          <p:spPr>
            <a:xfrm>
              <a:off x="-10898100" y="2542050"/>
              <a:ext cx="353675" cy="330825"/>
            </a:xfrm>
            <a:custGeom>
              <a:avLst/>
              <a:gdLst/>
              <a:ahLst/>
              <a:cxnLst/>
              <a:rect l="l" t="t" r="r" b="b"/>
              <a:pathLst>
                <a:path w="14147" h="13233" extrusionOk="0">
                  <a:moveTo>
                    <a:pt x="6711" y="819"/>
                  </a:moveTo>
                  <a:cubicBezTo>
                    <a:pt x="9893" y="819"/>
                    <a:pt x="12476" y="3434"/>
                    <a:pt x="12476" y="6616"/>
                  </a:cubicBezTo>
                  <a:cubicBezTo>
                    <a:pt x="12476" y="9798"/>
                    <a:pt x="9893" y="12413"/>
                    <a:pt x="6711" y="12413"/>
                  </a:cubicBezTo>
                  <a:cubicBezTo>
                    <a:pt x="3466" y="12413"/>
                    <a:pt x="883" y="9798"/>
                    <a:pt x="883" y="6616"/>
                  </a:cubicBezTo>
                  <a:cubicBezTo>
                    <a:pt x="883" y="3434"/>
                    <a:pt x="3466" y="819"/>
                    <a:pt x="6711" y="819"/>
                  </a:cubicBezTo>
                  <a:close/>
                  <a:moveTo>
                    <a:pt x="13358" y="10743"/>
                  </a:moveTo>
                  <a:lnTo>
                    <a:pt x="13358" y="12413"/>
                  </a:lnTo>
                  <a:lnTo>
                    <a:pt x="9893" y="12413"/>
                  </a:lnTo>
                  <a:cubicBezTo>
                    <a:pt x="10649" y="12004"/>
                    <a:pt x="11311" y="11468"/>
                    <a:pt x="11846" y="10743"/>
                  </a:cubicBezTo>
                  <a:close/>
                  <a:moveTo>
                    <a:pt x="6648" y="0"/>
                  </a:moveTo>
                  <a:cubicBezTo>
                    <a:pt x="2993" y="0"/>
                    <a:pt x="0" y="2962"/>
                    <a:pt x="0" y="6616"/>
                  </a:cubicBezTo>
                  <a:cubicBezTo>
                    <a:pt x="0" y="10082"/>
                    <a:pt x="2678" y="12917"/>
                    <a:pt x="6112" y="13201"/>
                  </a:cubicBezTo>
                  <a:cubicBezTo>
                    <a:pt x="6144" y="13201"/>
                    <a:pt x="6175" y="13232"/>
                    <a:pt x="6238" y="13232"/>
                  </a:cubicBezTo>
                  <a:lnTo>
                    <a:pt x="13705" y="13232"/>
                  </a:lnTo>
                  <a:cubicBezTo>
                    <a:pt x="13957" y="13232"/>
                    <a:pt x="14146" y="13043"/>
                    <a:pt x="14146" y="12791"/>
                  </a:cubicBezTo>
                  <a:lnTo>
                    <a:pt x="14146" y="10302"/>
                  </a:lnTo>
                  <a:cubicBezTo>
                    <a:pt x="14146" y="10082"/>
                    <a:pt x="13957" y="9924"/>
                    <a:pt x="13737" y="9924"/>
                  </a:cubicBezTo>
                  <a:lnTo>
                    <a:pt x="12413" y="9924"/>
                  </a:lnTo>
                  <a:cubicBezTo>
                    <a:pt x="13012" y="8948"/>
                    <a:pt x="13264" y="7814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" name="Google Shape;10927;p89">
            <a:extLst>
              <a:ext uri="{FF2B5EF4-FFF2-40B4-BE49-F238E27FC236}">
                <a16:creationId xmlns:a16="http://schemas.microsoft.com/office/drawing/2014/main" id="{BDA89BA2-71B2-4B41-B576-F47EF4C9E2EE}"/>
              </a:ext>
            </a:extLst>
          </p:cNvPr>
          <p:cNvGrpSpPr/>
          <p:nvPr/>
        </p:nvGrpSpPr>
        <p:grpSpPr>
          <a:xfrm>
            <a:off x="8311827" y="3839016"/>
            <a:ext cx="430544" cy="430544"/>
            <a:chOff x="-13528775" y="2507400"/>
            <a:chExt cx="352875" cy="352875"/>
          </a:xfrm>
          <a:solidFill>
            <a:schemeClr val="tx1"/>
          </a:solidFill>
        </p:grpSpPr>
        <p:sp>
          <p:nvSpPr>
            <p:cNvPr id="42" name="Google Shape;10928;p89">
              <a:extLst>
                <a:ext uri="{FF2B5EF4-FFF2-40B4-BE49-F238E27FC236}">
                  <a16:creationId xmlns:a16="http://schemas.microsoft.com/office/drawing/2014/main" id="{AE9F8F00-89FB-4FDA-AECF-8F5EE79E4B6E}"/>
                </a:ext>
              </a:extLst>
            </p:cNvPr>
            <p:cNvSpPr/>
            <p:nvPr/>
          </p:nvSpPr>
          <p:spPr>
            <a:xfrm>
              <a:off x="-13528775" y="25074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929;p89">
              <a:extLst>
                <a:ext uri="{FF2B5EF4-FFF2-40B4-BE49-F238E27FC236}">
                  <a16:creationId xmlns:a16="http://schemas.microsoft.com/office/drawing/2014/main" id="{5492013C-3F7A-47E3-9D8F-41142F1BE658}"/>
                </a:ext>
              </a:extLst>
            </p:cNvPr>
            <p:cNvSpPr/>
            <p:nvPr/>
          </p:nvSpPr>
          <p:spPr>
            <a:xfrm>
              <a:off x="-13403525" y="2673750"/>
              <a:ext cx="123675" cy="145750"/>
            </a:xfrm>
            <a:custGeom>
              <a:avLst/>
              <a:gdLst/>
              <a:ahLst/>
              <a:cxnLst/>
              <a:rect l="l" t="t" r="r" b="b"/>
              <a:pathLst>
                <a:path w="4947" h="5830" extrusionOk="0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0930;p89">
              <a:extLst>
                <a:ext uri="{FF2B5EF4-FFF2-40B4-BE49-F238E27FC236}">
                  <a16:creationId xmlns:a16="http://schemas.microsoft.com/office/drawing/2014/main" id="{A8532641-940D-48D5-B243-62E38D10DEE0}"/>
                </a:ext>
              </a:extLst>
            </p:cNvPr>
            <p:cNvSpPr/>
            <p:nvPr/>
          </p:nvSpPr>
          <p:spPr>
            <a:xfrm>
              <a:off x="-13486225" y="25593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" name="Google Shape;379;p45">
            <a:extLst>
              <a:ext uri="{FF2B5EF4-FFF2-40B4-BE49-F238E27FC236}">
                <a16:creationId xmlns:a16="http://schemas.microsoft.com/office/drawing/2014/main" id="{DC80966A-716C-4302-861F-274067E6BA56}"/>
              </a:ext>
            </a:extLst>
          </p:cNvPr>
          <p:cNvSpPr txBox="1">
            <a:spLocks/>
          </p:cNvSpPr>
          <p:nvPr/>
        </p:nvSpPr>
        <p:spPr>
          <a:xfrm>
            <a:off x="1822343" y="1434543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400" dirty="0"/>
              <a:t>Footage sorting</a:t>
            </a:r>
          </a:p>
        </p:txBody>
      </p:sp>
      <p:sp>
        <p:nvSpPr>
          <p:cNvPr id="71" name="Google Shape;379;p45">
            <a:extLst>
              <a:ext uri="{FF2B5EF4-FFF2-40B4-BE49-F238E27FC236}">
                <a16:creationId xmlns:a16="http://schemas.microsoft.com/office/drawing/2014/main" id="{A784D7CD-B618-4B22-8189-297FB165AA96}"/>
              </a:ext>
            </a:extLst>
          </p:cNvPr>
          <p:cNvSpPr txBox="1">
            <a:spLocks/>
          </p:cNvSpPr>
          <p:nvPr/>
        </p:nvSpPr>
        <p:spPr>
          <a:xfrm>
            <a:off x="5917480" y="1462926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400" dirty="0"/>
              <a:t>Editing</a:t>
            </a:r>
          </a:p>
        </p:txBody>
      </p:sp>
      <p:sp>
        <p:nvSpPr>
          <p:cNvPr id="72" name="Google Shape;379;p45">
            <a:extLst>
              <a:ext uri="{FF2B5EF4-FFF2-40B4-BE49-F238E27FC236}">
                <a16:creationId xmlns:a16="http://schemas.microsoft.com/office/drawing/2014/main" id="{CBE180D8-678D-40C2-AA3B-79C6714595CE}"/>
              </a:ext>
            </a:extLst>
          </p:cNvPr>
          <p:cNvSpPr txBox="1">
            <a:spLocks/>
          </p:cNvSpPr>
          <p:nvPr/>
        </p:nvSpPr>
        <p:spPr>
          <a:xfrm>
            <a:off x="5175309" y="2658999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400" dirty="0"/>
              <a:t>Sound mixing</a:t>
            </a:r>
          </a:p>
        </p:txBody>
      </p:sp>
      <p:sp>
        <p:nvSpPr>
          <p:cNvPr id="73" name="Google Shape;379;p45">
            <a:extLst>
              <a:ext uri="{FF2B5EF4-FFF2-40B4-BE49-F238E27FC236}">
                <a16:creationId xmlns:a16="http://schemas.microsoft.com/office/drawing/2014/main" id="{5AB0DEEC-3622-4D04-982F-C8EAB3E60A9F}"/>
              </a:ext>
            </a:extLst>
          </p:cNvPr>
          <p:cNvSpPr txBox="1">
            <a:spLocks/>
          </p:cNvSpPr>
          <p:nvPr/>
        </p:nvSpPr>
        <p:spPr>
          <a:xfrm>
            <a:off x="1822343" y="2658999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400" dirty="0"/>
              <a:t>Audio Effects</a:t>
            </a:r>
          </a:p>
        </p:txBody>
      </p:sp>
      <p:sp>
        <p:nvSpPr>
          <p:cNvPr id="74" name="Google Shape;379;p45">
            <a:extLst>
              <a:ext uri="{FF2B5EF4-FFF2-40B4-BE49-F238E27FC236}">
                <a16:creationId xmlns:a16="http://schemas.microsoft.com/office/drawing/2014/main" id="{76C6DCF3-310A-4171-8B9D-BB248029DB77}"/>
              </a:ext>
            </a:extLst>
          </p:cNvPr>
          <p:cNvSpPr txBox="1">
            <a:spLocks/>
          </p:cNvSpPr>
          <p:nvPr/>
        </p:nvSpPr>
        <p:spPr>
          <a:xfrm>
            <a:off x="1822343" y="3912223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400" dirty="0"/>
              <a:t>Visual Effects</a:t>
            </a:r>
          </a:p>
        </p:txBody>
      </p:sp>
      <p:sp>
        <p:nvSpPr>
          <p:cNvPr id="75" name="Google Shape;379;p45">
            <a:extLst>
              <a:ext uri="{FF2B5EF4-FFF2-40B4-BE49-F238E27FC236}">
                <a16:creationId xmlns:a16="http://schemas.microsoft.com/office/drawing/2014/main" id="{2049CE3A-5015-4DD9-BDFE-172A0240D1D5}"/>
              </a:ext>
            </a:extLst>
          </p:cNvPr>
          <p:cNvSpPr txBox="1">
            <a:spLocks/>
          </p:cNvSpPr>
          <p:nvPr/>
        </p:nvSpPr>
        <p:spPr>
          <a:xfrm>
            <a:off x="5170571" y="3912223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400" dirty="0"/>
              <a:t>Color-Grading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509A6FD-1477-4313-9CB2-22C56023E5F5}"/>
              </a:ext>
            </a:extLst>
          </p:cNvPr>
          <p:cNvCxnSpPr>
            <a:cxnSpLocks/>
          </p:cNvCxnSpPr>
          <p:nvPr/>
        </p:nvCxnSpPr>
        <p:spPr>
          <a:xfrm>
            <a:off x="3999553" y="1569018"/>
            <a:ext cx="18192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4F40970-605C-4CBB-8235-FAFD4A25CDCA}"/>
              </a:ext>
            </a:extLst>
          </p:cNvPr>
          <p:cNvCxnSpPr>
            <a:cxnSpLocks/>
          </p:cNvCxnSpPr>
          <p:nvPr/>
        </p:nvCxnSpPr>
        <p:spPr>
          <a:xfrm flipH="1">
            <a:off x="3759300" y="2793013"/>
            <a:ext cx="12379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B31AAD8-BEA2-45D4-BD10-54607C7BE830}"/>
              </a:ext>
            </a:extLst>
          </p:cNvPr>
          <p:cNvCxnSpPr>
            <a:cxnSpLocks/>
          </p:cNvCxnSpPr>
          <p:nvPr/>
        </p:nvCxnSpPr>
        <p:spPr>
          <a:xfrm>
            <a:off x="3742378" y="4017469"/>
            <a:ext cx="13945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C6FDFA4-79F6-4FB9-AF51-9850762EC974}"/>
              </a:ext>
            </a:extLst>
          </p:cNvPr>
          <p:cNvCxnSpPr>
            <a:cxnSpLocks/>
          </p:cNvCxnSpPr>
          <p:nvPr/>
        </p:nvCxnSpPr>
        <p:spPr>
          <a:xfrm>
            <a:off x="6704653" y="1817592"/>
            <a:ext cx="0" cy="7474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A384BC-D2EB-4B26-8F6E-2371E4FB12B8}"/>
              </a:ext>
            </a:extLst>
          </p:cNvPr>
          <p:cNvCxnSpPr>
            <a:cxnSpLocks/>
          </p:cNvCxnSpPr>
          <p:nvPr/>
        </p:nvCxnSpPr>
        <p:spPr>
          <a:xfrm>
            <a:off x="1999303" y="2991823"/>
            <a:ext cx="0" cy="7474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6B5B73F-CBEF-46A9-BED2-D018C78543A1}"/>
              </a:ext>
            </a:extLst>
          </p:cNvPr>
          <p:cNvCxnSpPr>
            <a:cxnSpLocks/>
          </p:cNvCxnSpPr>
          <p:nvPr/>
        </p:nvCxnSpPr>
        <p:spPr>
          <a:xfrm>
            <a:off x="7028995" y="4017469"/>
            <a:ext cx="4005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AB82892-2A30-4CBE-87E4-8EC76030C720}"/>
              </a:ext>
            </a:extLst>
          </p:cNvPr>
          <p:cNvCxnSpPr>
            <a:cxnSpLocks/>
          </p:cNvCxnSpPr>
          <p:nvPr/>
        </p:nvCxnSpPr>
        <p:spPr>
          <a:xfrm>
            <a:off x="1469744" y="1542122"/>
            <a:ext cx="3525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8;p38">
            <a:extLst>
              <a:ext uri="{FF2B5EF4-FFF2-40B4-BE49-F238E27FC236}">
                <a16:creationId xmlns:a16="http://schemas.microsoft.com/office/drawing/2014/main" id="{9171815B-5874-424B-84AA-EB6744D194A1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6" name="Google Shape;279;p38">
            <a:extLst>
              <a:ext uri="{FF2B5EF4-FFF2-40B4-BE49-F238E27FC236}">
                <a16:creationId xmlns:a16="http://schemas.microsoft.com/office/drawing/2014/main" id="{EE7515E2-11C9-43F4-A1A8-951BA4770FAD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sp>
        <p:nvSpPr>
          <p:cNvPr id="15" name="Google Shape;323;p41">
            <a:extLst>
              <a:ext uri="{FF2B5EF4-FFF2-40B4-BE49-F238E27FC236}">
                <a16:creationId xmlns:a16="http://schemas.microsoft.com/office/drawing/2014/main" id="{B4ADD21D-80F9-40E6-9DD0-F239CD8FD7E9}"/>
              </a:ext>
            </a:extLst>
          </p:cNvPr>
          <p:cNvSpPr txBox="1">
            <a:spLocks/>
          </p:cNvSpPr>
          <p:nvPr/>
        </p:nvSpPr>
        <p:spPr>
          <a:xfrm>
            <a:off x="719988" y="726865"/>
            <a:ext cx="770405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200"/>
              </a:spcAft>
            </a:pPr>
            <a:r>
              <a:rPr lang="en-US" sz="2400" dirty="0"/>
              <a:t>The ones</a:t>
            </a:r>
            <a:r>
              <a:rPr lang="cs-CZ" sz="2400" dirty="0"/>
              <a:t> </a:t>
            </a:r>
            <a:r>
              <a:rPr lang="en-US" sz="2400" dirty="0"/>
              <a:t>“living inside the machine”</a:t>
            </a:r>
          </a:p>
        </p:txBody>
      </p:sp>
      <p:grpSp>
        <p:nvGrpSpPr>
          <p:cNvPr id="47" name="Google Shape;10459;p88">
            <a:extLst>
              <a:ext uri="{FF2B5EF4-FFF2-40B4-BE49-F238E27FC236}">
                <a16:creationId xmlns:a16="http://schemas.microsoft.com/office/drawing/2014/main" id="{7AAC4E3F-2118-4D1E-8C91-E7D89178316E}"/>
              </a:ext>
            </a:extLst>
          </p:cNvPr>
          <p:cNvGrpSpPr/>
          <p:nvPr/>
        </p:nvGrpSpPr>
        <p:grpSpPr>
          <a:xfrm>
            <a:off x="951561" y="3245198"/>
            <a:ext cx="361998" cy="361998"/>
            <a:chOff x="-56010850" y="2294725"/>
            <a:chExt cx="319025" cy="319025"/>
          </a:xfrm>
          <a:solidFill>
            <a:schemeClr val="tx1"/>
          </a:solidFill>
        </p:grpSpPr>
        <p:sp>
          <p:nvSpPr>
            <p:cNvPr id="48" name="Google Shape;10460;p88">
              <a:extLst>
                <a:ext uri="{FF2B5EF4-FFF2-40B4-BE49-F238E27FC236}">
                  <a16:creationId xmlns:a16="http://schemas.microsoft.com/office/drawing/2014/main" id="{59698D99-8271-4A0C-A1D6-DDDF34652C5D}"/>
                </a:ext>
              </a:extLst>
            </p:cNvPr>
            <p:cNvSpPr/>
            <p:nvPr/>
          </p:nvSpPr>
          <p:spPr>
            <a:xfrm>
              <a:off x="-5590687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0461;p88">
              <a:extLst>
                <a:ext uri="{FF2B5EF4-FFF2-40B4-BE49-F238E27FC236}">
                  <a16:creationId xmlns:a16="http://schemas.microsoft.com/office/drawing/2014/main" id="{ACC55408-9134-4006-8406-1CA9C3B93271}"/>
                </a:ext>
              </a:extLst>
            </p:cNvPr>
            <p:cNvSpPr/>
            <p:nvPr/>
          </p:nvSpPr>
          <p:spPr>
            <a:xfrm>
              <a:off x="-5591632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0462;p88">
              <a:extLst>
                <a:ext uri="{FF2B5EF4-FFF2-40B4-BE49-F238E27FC236}">
                  <a16:creationId xmlns:a16="http://schemas.microsoft.com/office/drawing/2014/main" id="{D70EBC98-1B0E-4887-B79D-E49283C1B8F8}"/>
                </a:ext>
              </a:extLst>
            </p:cNvPr>
            <p:cNvSpPr/>
            <p:nvPr/>
          </p:nvSpPr>
          <p:spPr>
            <a:xfrm>
              <a:off x="-558423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463;p88">
              <a:extLst>
                <a:ext uri="{FF2B5EF4-FFF2-40B4-BE49-F238E27FC236}">
                  <a16:creationId xmlns:a16="http://schemas.microsoft.com/office/drawing/2014/main" id="{82E381BB-EFCD-4D7C-AC19-D17C2377D142}"/>
                </a:ext>
              </a:extLst>
            </p:cNvPr>
            <p:cNvSpPr/>
            <p:nvPr/>
          </p:nvSpPr>
          <p:spPr>
            <a:xfrm>
              <a:off x="-56010850" y="2294725"/>
              <a:ext cx="319025" cy="319025"/>
            </a:xfrm>
            <a:custGeom>
              <a:avLst/>
              <a:gdLst/>
              <a:ahLst/>
              <a:cxnLst/>
              <a:rect l="l" t="t" r="r" b="b"/>
              <a:pathLst>
                <a:path w="12761" h="12761" extrusionOk="0">
                  <a:moveTo>
                    <a:pt x="6333" y="4506"/>
                  </a:moveTo>
                  <a:cubicBezTo>
                    <a:pt x="6522" y="4506"/>
                    <a:pt x="6680" y="4664"/>
                    <a:pt x="6680" y="4853"/>
                  </a:cubicBezTo>
                  <a:lnTo>
                    <a:pt x="6680" y="5199"/>
                  </a:lnTo>
                  <a:lnTo>
                    <a:pt x="4475" y="5199"/>
                  </a:lnTo>
                  <a:lnTo>
                    <a:pt x="4475" y="4853"/>
                  </a:lnTo>
                  <a:cubicBezTo>
                    <a:pt x="4475" y="4664"/>
                    <a:pt x="4632" y="4506"/>
                    <a:pt x="4821" y="4506"/>
                  </a:cubicBezTo>
                  <a:close/>
                  <a:moveTo>
                    <a:pt x="5577" y="757"/>
                  </a:moveTo>
                  <a:cubicBezTo>
                    <a:pt x="7814" y="757"/>
                    <a:pt x="9673" y="2616"/>
                    <a:pt x="9673" y="4853"/>
                  </a:cubicBezTo>
                  <a:lnTo>
                    <a:pt x="9673" y="5199"/>
                  </a:lnTo>
                  <a:lnTo>
                    <a:pt x="7436" y="5199"/>
                  </a:lnTo>
                  <a:lnTo>
                    <a:pt x="7436" y="4853"/>
                  </a:lnTo>
                  <a:cubicBezTo>
                    <a:pt x="7436" y="4222"/>
                    <a:pt x="6932" y="3750"/>
                    <a:pt x="6333" y="3750"/>
                  </a:cubicBezTo>
                  <a:lnTo>
                    <a:pt x="4821" y="3750"/>
                  </a:lnTo>
                  <a:cubicBezTo>
                    <a:pt x="4191" y="3750"/>
                    <a:pt x="3718" y="4254"/>
                    <a:pt x="3718" y="4853"/>
                  </a:cubicBezTo>
                  <a:lnTo>
                    <a:pt x="3718" y="5199"/>
                  </a:lnTo>
                  <a:lnTo>
                    <a:pt x="1482" y="5199"/>
                  </a:lnTo>
                  <a:lnTo>
                    <a:pt x="1482" y="4853"/>
                  </a:lnTo>
                  <a:cubicBezTo>
                    <a:pt x="1482" y="2616"/>
                    <a:pt x="3340" y="757"/>
                    <a:pt x="5577" y="757"/>
                  </a:cubicBezTo>
                  <a:close/>
                  <a:moveTo>
                    <a:pt x="1482" y="5955"/>
                  </a:moveTo>
                  <a:lnTo>
                    <a:pt x="1482" y="7467"/>
                  </a:lnTo>
                  <a:cubicBezTo>
                    <a:pt x="1103" y="7467"/>
                    <a:pt x="725" y="7152"/>
                    <a:pt x="725" y="6711"/>
                  </a:cubicBezTo>
                  <a:cubicBezTo>
                    <a:pt x="725" y="6302"/>
                    <a:pt x="1103" y="5955"/>
                    <a:pt x="1482" y="5955"/>
                  </a:cubicBezTo>
                  <a:close/>
                  <a:moveTo>
                    <a:pt x="9704" y="5955"/>
                  </a:moveTo>
                  <a:cubicBezTo>
                    <a:pt x="10114" y="5955"/>
                    <a:pt x="10460" y="6302"/>
                    <a:pt x="10460" y="6711"/>
                  </a:cubicBezTo>
                  <a:cubicBezTo>
                    <a:pt x="10460" y="7089"/>
                    <a:pt x="10145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9011" y="5955"/>
                  </a:moveTo>
                  <a:cubicBezTo>
                    <a:pt x="8980" y="6270"/>
                    <a:pt x="8980" y="8318"/>
                    <a:pt x="8980" y="8633"/>
                  </a:cubicBezTo>
                  <a:cubicBezTo>
                    <a:pt x="8980" y="10492"/>
                    <a:pt x="7467" y="11973"/>
                    <a:pt x="5609" y="11973"/>
                  </a:cubicBezTo>
                  <a:cubicBezTo>
                    <a:pt x="3781" y="11973"/>
                    <a:pt x="2269" y="10492"/>
                    <a:pt x="2269" y="8633"/>
                  </a:cubicBezTo>
                  <a:lnTo>
                    <a:pt x="2269" y="5955"/>
                  </a:lnTo>
                  <a:close/>
                  <a:moveTo>
                    <a:pt x="5577" y="1"/>
                  </a:moveTo>
                  <a:cubicBezTo>
                    <a:pt x="2899" y="1"/>
                    <a:pt x="725" y="2175"/>
                    <a:pt x="725" y="4853"/>
                  </a:cubicBezTo>
                  <a:lnTo>
                    <a:pt x="725" y="5451"/>
                  </a:lnTo>
                  <a:cubicBezTo>
                    <a:pt x="316" y="5703"/>
                    <a:pt x="1" y="6207"/>
                    <a:pt x="1" y="6743"/>
                  </a:cubicBezTo>
                  <a:cubicBezTo>
                    <a:pt x="1" y="7562"/>
                    <a:pt x="662" y="8255"/>
                    <a:pt x="1482" y="8255"/>
                  </a:cubicBezTo>
                  <a:lnTo>
                    <a:pt x="1482" y="8665"/>
                  </a:lnTo>
                  <a:cubicBezTo>
                    <a:pt x="1482" y="10933"/>
                    <a:pt x="3340" y="12760"/>
                    <a:pt x="5577" y="12760"/>
                  </a:cubicBezTo>
                  <a:cubicBezTo>
                    <a:pt x="7814" y="12760"/>
                    <a:pt x="9673" y="10933"/>
                    <a:pt x="9673" y="8665"/>
                  </a:cubicBezTo>
                  <a:lnTo>
                    <a:pt x="9673" y="8255"/>
                  </a:lnTo>
                  <a:cubicBezTo>
                    <a:pt x="10492" y="8255"/>
                    <a:pt x="11185" y="7562"/>
                    <a:pt x="11185" y="6743"/>
                  </a:cubicBezTo>
                  <a:cubicBezTo>
                    <a:pt x="11185" y="6459"/>
                    <a:pt x="11091" y="6239"/>
                    <a:pt x="10965" y="5987"/>
                  </a:cubicBezTo>
                  <a:lnTo>
                    <a:pt x="12351" y="5987"/>
                  </a:lnTo>
                  <a:cubicBezTo>
                    <a:pt x="12540" y="5987"/>
                    <a:pt x="12697" y="5829"/>
                    <a:pt x="12697" y="5640"/>
                  </a:cubicBezTo>
                  <a:cubicBezTo>
                    <a:pt x="12760" y="5420"/>
                    <a:pt x="12540" y="5199"/>
                    <a:pt x="12351" y="5199"/>
                  </a:cubicBezTo>
                  <a:lnTo>
                    <a:pt x="10429" y="5199"/>
                  </a:lnTo>
                  <a:lnTo>
                    <a:pt x="10429" y="4853"/>
                  </a:lnTo>
                  <a:cubicBezTo>
                    <a:pt x="10429" y="2175"/>
                    <a:pt x="825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" name="Google Shape;10469;p88">
            <a:extLst>
              <a:ext uri="{FF2B5EF4-FFF2-40B4-BE49-F238E27FC236}">
                <a16:creationId xmlns:a16="http://schemas.microsoft.com/office/drawing/2014/main" id="{473DBD33-E33E-4B4E-B96D-F2289EC1BCA1}"/>
              </a:ext>
            </a:extLst>
          </p:cNvPr>
          <p:cNvGrpSpPr/>
          <p:nvPr/>
        </p:nvGrpSpPr>
        <p:grpSpPr>
          <a:xfrm>
            <a:off x="941294" y="1717885"/>
            <a:ext cx="361998" cy="361090"/>
            <a:chOff x="-54081175" y="1903275"/>
            <a:chExt cx="319025" cy="318225"/>
          </a:xfrm>
          <a:solidFill>
            <a:schemeClr val="tx1"/>
          </a:solidFill>
        </p:grpSpPr>
        <p:sp>
          <p:nvSpPr>
            <p:cNvPr id="53" name="Google Shape;10470;p88">
              <a:extLst>
                <a:ext uri="{FF2B5EF4-FFF2-40B4-BE49-F238E27FC236}">
                  <a16:creationId xmlns:a16="http://schemas.microsoft.com/office/drawing/2014/main" id="{1C945343-BF11-4634-B03A-188735788BF8}"/>
                </a:ext>
              </a:extLst>
            </p:cNvPr>
            <p:cNvSpPr/>
            <p:nvPr/>
          </p:nvSpPr>
          <p:spPr>
            <a:xfrm>
              <a:off x="-53959075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0471;p88">
              <a:extLst>
                <a:ext uri="{FF2B5EF4-FFF2-40B4-BE49-F238E27FC236}">
                  <a16:creationId xmlns:a16="http://schemas.microsoft.com/office/drawing/2014/main" id="{7CA5C47F-9C3A-4690-8651-A588DF726243}"/>
                </a:ext>
              </a:extLst>
            </p:cNvPr>
            <p:cNvSpPr/>
            <p:nvPr/>
          </p:nvSpPr>
          <p:spPr>
            <a:xfrm>
              <a:off x="-54081175" y="19032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65" y="757"/>
                  </a:moveTo>
                  <a:cubicBezTo>
                    <a:pt x="7594" y="757"/>
                    <a:pt x="8728" y="1324"/>
                    <a:pt x="9515" y="2238"/>
                  </a:cubicBezTo>
                  <a:lnTo>
                    <a:pt x="8570" y="2238"/>
                  </a:lnTo>
                  <a:cubicBezTo>
                    <a:pt x="7436" y="2238"/>
                    <a:pt x="6396" y="1702"/>
                    <a:pt x="5829" y="789"/>
                  </a:cubicBezTo>
                  <a:cubicBezTo>
                    <a:pt x="5987" y="757"/>
                    <a:pt x="6176" y="757"/>
                    <a:pt x="6365" y="757"/>
                  </a:cubicBezTo>
                  <a:close/>
                  <a:moveTo>
                    <a:pt x="5042" y="946"/>
                  </a:moveTo>
                  <a:cubicBezTo>
                    <a:pt x="5357" y="1482"/>
                    <a:pt x="5829" y="1954"/>
                    <a:pt x="6365" y="2332"/>
                  </a:cubicBezTo>
                  <a:cubicBezTo>
                    <a:pt x="7027" y="2742"/>
                    <a:pt x="7783" y="2962"/>
                    <a:pt x="8570" y="2962"/>
                  </a:cubicBezTo>
                  <a:lnTo>
                    <a:pt x="9988" y="2962"/>
                  </a:lnTo>
                  <a:cubicBezTo>
                    <a:pt x="10272" y="3498"/>
                    <a:pt x="10461" y="4160"/>
                    <a:pt x="10461" y="4853"/>
                  </a:cubicBezTo>
                  <a:lnTo>
                    <a:pt x="10461" y="5199"/>
                  </a:lnTo>
                  <a:lnTo>
                    <a:pt x="10429" y="5199"/>
                  </a:lnTo>
                  <a:cubicBezTo>
                    <a:pt x="10272" y="4380"/>
                    <a:pt x="9484" y="3687"/>
                    <a:pt x="8570" y="3687"/>
                  </a:cubicBezTo>
                  <a:cubicBezTo>
                    <a:pt x="7657" y="3687"/>
                    <a:pt x="6932" y="4317"/>
                    <a:pt x="6775" y="5199"/>
                  </a:cubicBezTo>
                  <a:lnTo>
                    <a:pt x="5924" y="5199"/>
                  </a:lnTo>
                  <a:cubicBezTo>
                    <a:pt x="5766" y="4317"/>
                    <a:pt x="4979" y="3687"/>
                    <a:pt x="4128" y="3687"/>
                  </a:cubicBezTo>
                  <a:cubicBezTo>
                    <a:pt x="3214" y="3687"/>
                    <a:pt x="2427" y="4380"/>
                    <a:pt x="2269" y="5199"/>
                  </a:cubicBezTo>
                  <a:lnTo>
                    <a:pt x="2238" y="5199"/>
                  </a:lnTo>
                  <a:lnTo>
                    <a:pt x="2238" y="4853"/>
                  </a:lnTo>
                  <a:cubicBezTo>
                    <a:pt x="2206" y="3025"/>
                    <a:pt x="3372" y="1482"/>
                    <a:pt x="5042" y="946"/>
                  </a:cubicBezTo>
                  <a:close/>
                  <a:moveTo>
                    <a:pt x="1450" y="5231"/>
                  </a:moveTo>
                  <a:lnTo>
                    <a:pt x="1450" y="6711"/>
                  </a:lnTo>
                  <a:cubicBezTo>
                    <a:pt x="1431" y="6713"/>
                    <a:pt x="1413" y="6714"/>
                    <a:pt x="1394" y="6714"/>
                  </a:cubicBezTo>
                  <a:cubicBezTo>
                    <a:pt x="1009" y="6714"/>
                    <a:pt x="694" y="6408"/>
                    <a:pt x="694" y="5987"/>
                  </a:cubicBezTo>
                  <a:cubicBezTo>
                    <a:pt x="694" y="5577"/>
                    <a:pt x="1009" y="5231"/>
                    <a:pt x="1450" y="5231"/>
                  </a:cubicBezTo>
                  <a:close/>
                  <a:moveTo>
                    <a:pt x="4097" y="4538"/>
                  </a:moveTo>
                  <a:cubicBezTo>
                    <a:pt x="4727" y="4538"/>
                    <a:pt x="5199" y="5042"/>
                    <a:pt x="5199" y="5640"/>
                  </a:cubicBezTo>
                  <a:cubicBezTo>
                    <a:pt x="5199" y="6270"/>
                    <a:pt x="4664" y="6743"/>
                    <a:pt x="4097" y="6743"/>
                  </a:cubicBezTo>
                  <a:cubicBezTo>
                    <a:pt x="3467" y="6743"/>
                    <a:pt x="2931" y="6207"/>
                    <a:pt x="2931" y="5640"/>
                  </a:cubicBezTo>
                  <a:cubicBezTo>
                    <a:pt x="2931" y="5042"/>
                    <a:pt x="3467" y="4538"/>
                    <a:pt x="4097" y="4538"/>
                  </a:cubicBezTo>
                  <a:close/>
                  <a:moveTo>
                    <a:pt x="8539" y="4538"/>
                  </a:moveTo>
                  <a:cubicBezTo>
                    <a:pt x="9169" y="4538"/>
                    <a:pt x="9673" y="5042"/>
                    <a:pt x="9673" y="5640"/>
                  </a:cubicBezTo>
                  <a:cubicBezTo>
                    <a:pt x="9673" y="6207"/>
                    <a:pt x="9169" y="6743"/>
                    <a:pt x="8539" y="6743"/>
                  </a:cubicBezTo>
                  <a:cubicBezTo>
                    <a:pt x="7940" y="6743"/>
                    <a:pt x="7436" y="6207"/>
                    <a:pt x="7436" y="5640"/>
                  </a:cubicBezTo>
                  <a:cubicBezTo>
                    <a:pt x="7436" y="5010"/>
                    <a:pt x="7940" y="4538"/>
                    <a:pt x="8539" y="4538"/>
                  </a:cubicBezTo>
                  <a:close/>
                  <a:moveTo>
                    <a:pt x="11217" y="5231"/>
                  </a:moveTo>
                  <a:cubicBezTo>
                    <a:pt x="11595" y="5231"/>
                    <a:pt x="11973" y="5577"/>
                    <a:pt x="11973" y="5987"/>
                  </a:cubicBezTo>
                  <a:cubicBezTo>
                    <a:pt x="11973" y="6428"/>
                    <a:pt x="11595" y="6743"/>
                    <a:pt x="11217" y="6743"/>
                  </a:cubicBezTo>
                  <a:lnTo>
                    <a:pt x="11217" y="5231"/>
                  </a:lnTo>
                  <a:close/>
                  <a:moveTo>
                    <a:pt x="10461" y="5987"/>
                  </a:moveTo>
                  <a:lnTo>
                    <a:pt x="10461" y="7877"/>
                  </a:lnTo>
                  <a:lnTo>
                    <a:pt x="10461" y="8224"/>
                  </a:lnTo>
                  <a:lnTo>
                    <a:pt x="8696" y="8224"/>
                  </a:lnTo>
                  <a:cubicBezTo>
                    <a:pt x="7972" y="7767"/>
                    <a:pt x="7153" y="7538"/>
                    <a:pt x="6337" y="7538"/>
                  </a:cubicBezTo>
                  <a:cubicBezTo>
                    <a:pt x="5522" y="7538"/>
                    <a:pt x="4711" y="7767"/>
                    <a:pt x="4002" y="8224"/>
                  </a:cubicBezTo>
                  <a:lnTo>
                    <a:pt x="2238" y="8224"/>
                  </a:lnTo>
                  <a:lnTo>
                    <a:pt x="2238" y="7877"/>
                  </a:lnTo>
                  <a:lnTo>
                    <a:pt x="2238" y="5987"/>
                  </a:lnTo>
                  <a:lnTo>
                    <a:pt x="2269" y="5987"/>
                  </a:lnTo>
                  <a:cubicBezTo>
                    <a:pt x="2427" y="6806"/>
                    <a:pt x="3214" y="7468"/>
                    <a:pt x="4128" y="7468"/>
                  </a:cubicBezTo>
                  <a:cubicBezTo>
                    <a:pt x="5042" y="7468"/>
                    <a:pt x="5766" y="6837"/>
                    <a:pt x="5955" y="5987"/>
                  </a:cubicBezTo>
                  <a:lnTo>
                    <a:pt x="6775" y="5987"/>
                  </a:lnTo>
                  <a:cubicBezTo>
                    <a:pt x="6932" y="6837"/>
                    <a:pt x="7720" y="7468"/>
                    <a:pt x="8570" y="7468"/>
                  </a:cubicBezTo>
                  <a:cubicBezTo>
                    <a:pt x="9106" y="7468"/>
                    <a:pt x="9578" y="7279"/>
                    <a:pt x="9925" y="6932"/>
                  </a:cubicBezTo>
                  <a:cubicBezTo>
                    <a:pt x="10209" y="6648"/>
                    <a:pt x="10366" y="6333"/>
                    <a:pt x="10429" y="5987"/>
                  </a:cubicBezTo>
                  <a:close/>
                  <a:moveTo>
                    <a:pt x="6318" y="8271"/>
                  </a:moveTo>
                  <a:cubicBezTo>
                    <a:pt x="7027" y="8271"/>
                    <a:pt x="7735" y="8476"/>
                    <a:pt x="8350" y="8885"/>
                  </a:cubicBezTo>
                  <a:cubicBezTo>
                    <a:pt x="8413" y="8948"/>
                    <a:pt x="8444" y="8980"/>
                    <a:pt x="8539" y="8980"/>
                  </a:cubicBezTo>
                  <a:lnTo>
                    <a:pt x="10272" y="8980"/>
                  </a:lnTo>
                  <a:cubicBezTo>
                    <a:pt x="9799" y="10713"/>
                    <a:pt x="8224" y="11973"/>
                    <a:pt x="6333" y="11973"/>
                  </a:cubicBezTo>
                  <a:cubicBezTo>
                    <a:pt x="4443" y="11973"/>
                    <a:pt x="2868" y="10713"/>
                    <a:pt x="2364" y="8980"/>
                  </a:cubicBezTo>
                  <a:lnTo>
                    <a:pt x="4097" y="8980"/>
                  </a:lnTo>
                  <a:cubicBezTo>
                    <a:pt x="4160" y="8980"/>
                    <a:pt x="4254" y="8948"/>
                    <a:pt x="4286" y="8885"/>
                  </a:cubicBezTo>
                  <a:cubicBezTo>
                    <a:pt x="4900" y="8476"/>
                    <a:pt x="5609" y="8271"/>
                    <a:pt x="6318" y="8271"/>
                  </a:cubicBezTo>
                  <a:close/>
                  <a:moveTo>
                    <a:pt x="6333" y="1"/>
                  </a:moveTo>
                  <a:cubicBezTo>
                    <a:pt x="3782" y="1"/>
                    <a:pt x="1639" y="1986"/>
                    <a:pt x="1482" y="4475"/>
                  </a:cubicBezTo>
                  <a:cubicBezTo>
                    <a:pt x="663" y="4475"/>
                    <a:pt x="1" y="5168"/>
                    <a:pt x="1" y="5987"/>
                  </a:cubicBezTo>
                  <a:cubicBezTo>
                    <a:pt x="1" y="6806"/>
                    <a:pt x="663" y="7468"/>
                    <a:pt x="1482" y="7468"/>
                  </a:cubicBezTo>
                  <a:lnTo>
                    <a:pt x="1482" y="7877"/>
                  </a:lnTo>
                  <a:cubicBezTo>
                    <a:pt x="1482" y="10555"/>
                    <a:pt x="3656" y="12729"/>
                    <a:pt x="6365" y="12729"/>
                  </a:cubicBezTo>
                  <a:cubicBezTo>
                    <a:pt x="9043" y="12729"/>
                    <a:pt x="11248" y="10555"/>
                    <a:pt x="11248" y="7877"/>
                  </a:cubicBezTo>
                  <a:lnTo>
                    <a:pt x="11248" y="7468"/>
                  </a:lnTo>
                  <a:cubicBezTo>
                    <a:pt x="12067" y="7468"/>
                    <a:pt x="12760" y="6806"/>
                    <a:pt x="12760" y="5987"/>
                  </a:cubicBezTo>
                  <a:cubicBezTo>
                    <a:pt x="12697" y="5168"/>
                    <a:pt x="12036" y="4475"/>
                    <a:pt x="11217" y="4475"/>
                  </a:cubicBezTo>
                  <a:cubicBezTo>
                    <a:pt x="11028" y="1954"/>
                    <a:pt x="8885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" name="Google Shape;10508;p88">
            <a:extLst>
              <a:ext uri="{FF2B5EF4-FFF2-40B4-BE49-F238E27FC236}">
                <a16:creationId xmlns:a16="http://schemas.microsoft.com/office/drawing/2014/main" id="{BD6B1B92-0EF7-4B99-A1D0-18BC93A4D1DF}"/>
              </a:ext>
            </a:extLst>
          </p:cNvPr>
          <p:cNvGrpSpPr/>
          <p:nvPr/>
        </p:nvGrpSpPr>
        <p:grpSpPr>
          <a:xfrm>
            <a:off x="951561" y="2493898"/>
            <a:ext cx="362877" cy="361175"/>
            <a:chOff x="-55620175" y="2686900"/>
            <a:chExt cx="319800" cy="318300"/>
          </a:xfrm>
          <a:solidFill>
            <a:schemeClr val="tx1"/>
          </a:solidFill>
        </p:grpSpPr>
        <p:sp>
          <p:nvSpPr>
            <p:cNvPr id="56" name="Google Shape;10509;p88">
              <a:extLst>
                <a:ext uri="{FF2B5EF4-FFF2-40B4-BE49-F238E27FC236}">
                  <a16:creationId xmlns:a16="http://schemas.microsoft.com/office/drawing/2014/main" id="{69DE1A4E-2351-474B-94FC-E13E5091F1AC}"/>
                </a:ext>
              </a:extLst>
            </p:cNvPr>
            <p:cNvSpPr/>
            <p:nvPr/>
          </p:nvSpPr>
          <p:spPr>
            <a:xfrm>
              <a:off x="-55514650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0510;p88">
              <a:extLst>
                <a:ext uri="{FF2B5EF4-FFF2-40B4-BE49-F238E27FC236}">
                  <a16:creationId xmlns:a16="http://schemas.microsoft.com/office/drawing/2014/main" id="{4B0653A0-08F1-46AF-9BED-61E56E1998F5}"/>
                </a:ext>
              </a:extLst>
            </p:cNvPr>
            <p:cNvSpPr/>
            <p:nvPr/>
          </p:nvSpPr>
          <p:spPr>
            <a:xfrm>
              <a:off x="-5545005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0511;p88">
              <a:extLst>
                <a:ext uri="{FF2B5EF4-FFF2-40B4-BE49-F238E27FC236}">
                  <a16:creationId xmlns:a16="http://schemas.microsoft.com/office/drawing/2014/main" id="{8604CC3A-BA37-4D79-9948-3762902D8EB7}"/>
                </a:ext>
              </a:extLst>
            </p:cNvPr>
            <p:cNvSpPr/>
            <p:nvPr/>
          </p:nvSpPr>
          <p:spPr>
            <a:xfrm>
              <a:off x="-55524875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0512;p88">
              <a:extLst>
                <a:ext uri="{FF2B5EF4-FFF2-40B4-BE49-F238E27FC236}">
                  <a16:creationId xmlns:a16="http://schemas.microsoft.com/office/drawing/2014/main" id="{9CB01496-84DE-401B-96D4-43CAFE75A1F5}"/>
                </a:ext>
              </a:extLst>
            </p:cNvPr>
            <p:cNvSpPr/>
            <p:nvPr/>
          </p:nvSpPr>
          <p:spPr>
            <a:xfrm>
              <a:off x="-55620175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0" name="Google Shape;10666;p88">
            <a:extLst>
              <a:ext uri="{FF2B5EF4-FFF2-40B4-BE49-F238E27FC236}">
                <a16:creationId xmlns:a16="http://schemas.microsoft.com/office/drawing/2014/main" id="{33F814AA-6DFA-42B4-8293-35D13A69E53E}"/>
              </a:ext>
            </a:extLst>
          </p:cNvPr>
          <p:cNvGrpSpPr/>
          <p:nvPr/>
        </p:nvGrpSpPr>
        <p:grpSpPr>
          <a:xfrm>
            <a:off x="961414" y="4001105"/>
            <a:ext cx="319089" cy="362073"/>
            <a:chOff x="1044400" y="2917425"/>
            <a:chExt cx="248125" cy="281550"/>
          </a:xfrm>
          <a:solidFill>
            <a:schemeClr val="tx1"/>
          </a:solidFill>
        </p:grpSpPr>
        <p:sp>
          <p:nvSpPr>
            <p:cNvPr id="61" name="Google Shape;10667;p88">
              <a:extLst>
                <a:ext uri="{FF2B5EF4-FFF2-40B4-BE49-F238E27FC236}">
                  <a16:creationId xmlns:a16="http://schemas.microsoft.com/office/drawing/2014/main" id="{334BEC92-FAF1-4FFD-BEFF-D3D0CA5362B0}"/>
                </a:ext>
              </a:extLst>
            </p:cNvPr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0668;p88">
              <a:extLst>
                <a:ext uri="{FF2B5EF4-FFF2-40B4-BE49-F238E27FC236}">
                  <a16:creationId xmlns:a16="http://schemas.microsoft.com/office/drawing/2014/main" id="{3C99282D-3D29-479D-81E5-D2024AE8F359}"/>
                </a:ext>
              </a:extLst>
            </p:cNvPr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0669;p88">
              <a:extLst>
                <a:ext uri="{FF2B5EF4-FFF2-40B4-BE49-F238E27FC236}">
                  <a16:creationId xmlns:a16="http://schemas.microsoft.com/office/drawing/2014/main" id="{43F2A7E5-717D-4136-B171-3351117501AD}"/>
                </a:ext>
              </a:extLst>
            </p:cNvPr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0670;p88">
              <a:extLst>
                <a:ext uri="{FF2B5EF4-FFF2-40B4-BE49-F238E27FC236}">
                  <a16:creationId xmlns:a16="http://schemas.microsoft.com/office/drawing/2014/main" id="{52F13BB3-44E8-41B8-B033-5AE88DF8F2FA}"/>
                </a:ext>
              </a:extLst>
            </p:cNvPr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0671;p88">
              <a:extLst>
                <a:ext uri="{FF2B5EF4-FFF2-40B4-BE49-F238E27FC236}">
                  <a16:creationId xmlns:a16="http://schemas.microsoft.com/office/drawing/2014/main" id="{DCD03CD6-4839-437B-A245-6E8265D4DE75}"/>
                </a:ext>
              </a:extLst>
            </p:cNvPr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Google Shape;10672;p88">
              <a:extLst>
                <a:ext uri="{FF2B5EF4-FFF2-40B4-BE49-F238E27FC236}">
                  <a16:creationId xmlns:a16="http://schemas.microsoft.com/office/drawing/2014/main" id="{E397D0B3-5AAA-49A0-BE26-668E588EAAD5}"/>
                </a:ext>
              </a:extLst>
            </p:cNvPr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7" name="Google Shape;10673;p88">
              <a:extLst>
                <a:ext uri="{FF2B5EF4-FFF2-40B4-BE49-F238E27FC236}">
                  <a16:creationId xmlns:a16="http://schemas.microsoft.com/office/drawing/2014/main" id="{5120FE17-E3F4-4720-ACB1-76FE8C769AF8}"/>
                </a:ext>
              </a:extLst>
            </p:cNvPr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Google Shape;10674;p88">
              <a:extLst>
                <a:ext uri="{FF2B5EF4-FFF2-40B4-BE49-F238E27FC236}">
                  <a16:creationId xmlns:a16="http://schemas.microsoft.com/office/drawing/2014/main" id="{117D156F-51E0-4B54-96C1-69FD61C17CBC}"/>
                </a:ext>
              </a:extLst>
            </p:cNvPr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0675;p88">
              <a:extLst>
                <a:ext uri="{FF2B5EF4-FFF2-40B4-BE49-F238E27FC236}">
                  <a16:creationId xmlns:a16="http://schemas.microsoft.com/office/drawing/2014/main" id="{DB6A6F6F-EA71-4BA3-919A-22BA2A1A9CA1}"/>
                </a:ext>
              </a:extLst>
            </p:cNvPr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" name="Google Shape;381;p45">
            <a:extLst>
              <a:ext uri="{FF2B5EF4-FFF2-40B4-BE49-F238E27FC236}">
                <a16:creationId xmlns:a16="http://schemas.microsoft.com/office/drawing/2014/main" id="{8917A012-AE51-4821-9E17-346628EF8E40}"/>
              </a:ext>
            </a:extLst>
          </p:cNvPr>
          <p:cNvSpPr txBox="1">
            <a:spLocks/>
          </p:cNvSpPr>
          <p:nvPr/>
        </p:nvSpPr>
        <p:spPr>
          <a:xfrm>
            <a:off x="1751704" y="1764861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- </a:t>
            </a:r>
            <a:r>
              <a:rPr lang="cs-CZ" dirty="0">
                <a:latin typeface="Pontano Sans" pitchFamily="2" charset="0"/>
              </a:rPr>
              <a:t>Film Editor</a:t>
            </a:r>
            <a:endParaRPr lang="en-US" dirty="0">
              <a:latin typeface="Pontano Sans" pitchFamily="2" charset="0"/>
            </a:endParaRPr>
          </a:p>
        </p:txBody>
      </p:sp>
      <p:sp>
        <p:nvSpPr>
          <p:cNvPr id="71" name="Google Shape;10836;p89">
            <a:extLst>
              <a:ext uri="{FF2B5EF4-FFF2-40B4-BE49-F238E27FC236}">
                <a16:creationId xmlns:a16="http://schemas.microsoft.com/office/drawing/2014/main" id="{4099A127-2AA2-42D3-B7E8-2C99B73DE37C}"/>
              </a:ext>
            </a:extLst>
          </p:cNvPr>
          <p:cNvSpPr/>
          <p:nvPr/>
        </p:nvSpPr>
        <p:spPr>
          <a:xfrm>
            <a:off x="1385709" y="1727533"/>
            <a:ext cx="341795" cy="341795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2" name="Google Shape;10915;p89">
            <a:extLst>
              <a:ext uri="{FF2B5EF4-FFF2-40B4-BE49-F238E27FC236}">
                <a16:creationId xmlns:a16="http://schemas.microsoft.com/office/drawing/2014/main" id="{DB7A2C40-F0BC-4D31-B33F-5E7378B0C489}"/>
              </a:ext>
            </a:extLst>
          </p:cNvPr>
          <p:cNvGrpSpPr/>
          <p:nvPr/>
        </p:nvGrpSpPr>
        <p:grpSpPr>
          <a:xfrm>
            <a:off x="1385709" y="4008125"/>
            <a:ext cx="341555" cy="341579"/>
            <a:chOff x="-13529550" y="1639425"/>
            <a:chExt cx="353650" cy="353675"/>
          </a:xfrm>
          <a:solidFill>
            <a:schemeClr val="tx1"/>
          </a:solidFill>
        </p:grpSpPr>
        <p:sp>
          <p:nvSpPr>
            <p:cNvPr id="73" name="Google Shape;10916;p89">
              <a:extLst>
                <a:ext uri="{FF2B5EF4-FFF2-40B4-BE49-F238E27FC236}">
                  <a16:creationId xmlns:a16="http://schemas.microsoft.com/office/drawing/2014/main" id="{641E2061-F4C0-41BC-BECB-17D3B17163A1}"/>
                </a:ext>
              </a:extLst>
            </p:cNvPr>
            <p:cNvSpPr/>
            <p:nvPr/>
          </p:nvSpPr>
          <p:spPr>
            <a:xfrm>
              <a:off x="-13529550" y="1910125"/>
              <a:ext cx="353650" cy="82975"/>
            </a:xfrm>
            <a:custGeom>
              <a:avLst/>
              <a:gdLst/>
              <a:ahLst/>
              <a:cxnLst/>
              <a:rect l="l" t="t" r="r" b="b"/>
              <a:pathLst>
                <a:path w="14146" h="3319" extrusionOk="0">
                  <a:moveTo>
                    <a:pt x="3434" y="893"/>
                  </a:moveTo>
                  <a:lnTo>
                    <a:pt x="3434" y="893"/>
                  </a:lnTo>
                  <a:cubicBezTo>
                    <a:pt x="3340" y="1145"/>
                    <a:pt x="3308" y="1428"/>
                    <a:pt x="3308" y="1649"/>
                  </a:cubicBezTo>
                  <a:cubicBezTo>
                    <a:pt x="3308" y="1932"/>
                    <a:pt x="3340" y="2153"/>
                    <a:pt x="3434" y="2405"/>
                  </a:cubicBezTo>
                  <a:cubicBezTo>
                    <a:pt x="2899" y="2373"/>
                    <a:pt x="2426" y="2279"/>
                    <a:pt x="2017" y="2153"/>
                  </a:cubicBezTo>
                  <a:cubicBezTo>
                    <a:pt x="1229" y="1964"/>
                    <a:pt x="914" y="1743"/>
                    <a:pt x="819" y="1649"/>
                  </a:cubicBezTo>
                  <a:cubicBezTo>
                    <a:pt x="914" y="1586"/>
                    <a:pt x="1166" y="1334"/>
                    <a:pt x="2017" y="1145"/>
                  </a:cubicBezTo>
                  <a:cubicBezTo>
                    <a:pt x="2426" y="1019"/>
                    <a:pt x="2899" y="956"/>
                    <a:pt x="3434" y="893"/>
                  </a:cubicBezTo>
                  <a:close/>
                  <a:moveTo>
                    <a:pt x="6018" y="861"/>
                  </a:moveTo>
                  <a:cubicBezTo>
                    <a:pt x="7908" y="987"/>
                    <a:pt x="8948" y="1428"/>
                    <a:pt x="9137" y="1649"/>
                  </a:cubicBezTo>
                  <a:cubicBezTo>
                    <a:pt x="9042" y="1743"/>
                    <a:pt x="8790" y="1964"/>
                    <a:pt x="7940" y="2153"/>
                  </a:cubicBezTo>
                  <a:cubicBezTo>
                    <a:pt x="7404" y="2279"/>
                    <a:pt x="6742" y="2405"/>
                    <a:pt x="6018" y="2436"/>
                  </a:cubicBezTo>
                  <a:cubicBezTo>
                    <a:pt x="5892" y="2216"/>
                    <a:pt x="5829" y="1932"/>
                    <a:pt x="5829" y="1649"/>
                  </a:cubicBezTo>
                  <a:cubicBezTo>
                    <a:pt x="5829" y="1365"/>
                    <a:pt x="5892" y="1113"/>
                    <a:pt x="6018" y="861"/>
                  </a:cubicBezTo>
                  <a:close/>
                  <a:moveTo>
                    <a:pt x="5104" y="798"/>
                  </a:moveTo>
                  <a:cubicBezTo>
                    <a:pt x="5041" y="1050"/>
                    <a:pt x="4947" y="1334"/>
                    <a:pt x="4947" y="1617"/>
                  </a:cubicBezTo>
                  <a:cubicBezTo>
                    <a:pt x="4947" y="1901"/>
                    <a:pt x="5010" y="2153"/>
                    <a:pt x="5104" y="2436"/>
                  </a:cubicBezTo>
                  <a:cubicBezTo>
                    <a:pt x="4994" y="2452"/>
                    <a:pt x="4876" y="2460"/>
                    <a:pt x="4754" y="2460"/>
                  </a:cubicBezTo>
                  <a:cubicBezTo>
                    <a:pt x="4632" y="2460"/>
                    <a:pt x="4506" y="2452"/>
                    <a:pt x="4379" y="2436"/>
                  </a:cubicBezTo>
                  <a:cubicBezTo>
                    <a:pt x="4222" y="2216"/>
                    <a:pt x="4159" y="1932"/>
                    <a:pt x="4159" y="1617"/>
                  </a:cubicBezTo>
                  <a:cubicBezTo>
                    <a:pt x="4159" y="1334"/>
                    <a:pt x="4253" y="1050"/>
                    <a:pt x="4379" y="798"/>
                  </a:cubicBezTo>
                  <a:close/>
                  <a:moveTo>
                    <a:pt x="10801" y="817"/>
                  </a:moveTo>
                  <a:cubicBezTo>
                    <a:pt x="10917" y="817"/>
                    <a:pt x="11036" y="841"/>
                    <a:pt x="11153" y="893"/>
                  </a:cubicBezTo>
                  <a:lnTo>
                    <a:pt x="12728" y="1649"/>
                  </a:lnTo>
                  <a:lnTo>
                    <a:pt x="11153" y="2405"/>
                  </a:lnTo>
                  <a:cubicBezTo>
                    <a:pt x="11032" y="2465"/>
                    <a:pt x="10908" y="2493"/>
                    <a:pt x="10788" y="2493"/>
                  </a:cubicBezTo>
                  <a:cubicBezTo>
                    <a:pt x="10346" y="2493"/>
                    <a:pt x="9956" y="2120"/>
                    <a:pt x="9956" y="1649"/>
                  </a:cubicBezTo>
                  <a:cubicBezTo>
                    <a:pt x="9956" y="1173"/>
                    <a:pt x="10354" y="817"/>
                    <a:pt x="10801" y="817"/>
                  </a:cubicBezTo>
                  <a:close/>
                  <a:moveTo>
                    <a:pt x="10785" y="0"/>
                  </a:moveTo>
                  <a:cubicBezTo>
                    <a:pt x="10221" y="0"/>
                    <a:pt x="9666" y="291"/>
                    <a:pt x="9357" y="798"/>
                  </a:cubicBezTo>
                  <a:cubicBezTo>
                    <a:pt x="8349" y="168"/>
                    <a:pt x="6207" y="10"/>
                    <a:pt x="5010" y="10"/>
                  </a:cubicBezTo>
                  <a:cubicBezTo>
                    <a:pt x="3592" y="10"/>
                    <a:pt x="0" y="231"/>
                    <a:pt x="0" y="1649"/>
                  </a:cubicBezTo>
                  <a:cubicBezTo>
                    <a:pt x="0" y="3066"/>
                    <a:pt x="3529" y="3318"/>
                    <a:pt x="5010" y="3318"/>
                  </a:cubicBezTo>
                  <a:cubicBezTo>
                    <a:pt x="6207" y="3318"/>
                    <a:pt x="8349" y="3161"/>
                    <a:pt x="9357" y="2531"/>
                  </a:cubicBezTo>
                  <a:cubicBezTo>
                    <a:pt x="9667" y="3039"/>
                    <a:pt x="10224" y="3315"/>
                    <a:pt x="10790" y="3315"/>
                  </a:cubicBezTo>
                  <a:cubicBezTo>
                    <a:pt x="11031" y="3315"/>
                    <a:pt x="11274" y="3265"/>
                    <a:pt x="11500" y="3161"/>
                  </a:cubicBezTo>
                  <a:lnTo>
                    <a:pt x="13894" y="2058"/>
                  </a:lnTo>
                  <a:cubicBezTo>
                    <a:pt x="14052" y="1964"/>
                    <a:pt x="14146" y="1838"/>
                    <a:pt x="14146" y="1649"/>
                  </a:cubicBezTo>
                  <a:cubicBezTo>
                    <a:pt x="14146" y="1491"/>
                    <a:pt x="14020" y="1334"/>
                    <a:pt x="13894" y="1271"/>
                  </a:cubicBezTo>
                  <a:lnTo>
                    <a:pt x="11500" y="168"/>
                  </a:lnTo>
                  <a:cubicBezTo>
                    <a:pt x="11272" y="54"/>
                    <a:pt x="11028" y="0"/>
                    <a:pt x="107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0917;p89">
              <a:extLst>
                <a:ext uri="{FF2B5EF4-FFF2-40B4-BE49-F238E27FC236}">
                  <a16:creationId xmlns:a16="http://schemas.microsoft.com/office/drawing/2014/main" id="{F9A67ED9-94DC-4FC5-A4F2-D7E6F53C0304}"/>
                </a:ext>
              </a:extLst>
            </p:cNvPr>
            <p:cNvSpPr/>
            <p:nvPr/>
          </p:nvSpPr>
          <p:spPr>
            <a:xfrm>
              <a:off x="-13383850" y="16811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51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0918;p89">
              <a:extLst>
                <a:ext uri="{FF2B5EF4-FFF2-40B4-BE49-F238E27FC236}">
                  <a16:creationId xmlns:a16="http://schemas.microsoft.com/office/drawing/2014/main" id="{4738EFFF-E3F0-45B1-9CDE-743E228425E0}"/>
                </a:ext>
              </a:extLst>
            </p:cNvPr>
            <p:cNvSpPr/>
            <p:nvPr/>
          </p:nvSpPr>
          <p:spPr>
            <a:xfrm>
              <a:off x="-13446075" y="169220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3" y="1670"/>
                    <a:pt x="1671" y="1292"/>
                    <a:pt x="1671" y="851"/>
                  </a:cubicBezTo>
                  <a:cubicBezTo>
                    <a:pt x="1671" y="379"/>
                    <a:pt x="1293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0919;p89">
              <a:extLst>
                <a:ext uri="{FF2B5EF4-FFF2-40B4-BE49-F238E27FC236}">
                  <a16:creationId xmlns:a16="http://schemas.microsoft.com/office/drawing/2014/main" id="{CBE65AD5-23C2-45B3-B896-5130E9211E70}"/>
                </a:ext>
              </a:extLst>
            </p:cNvPr>
            <p:cNvSpPr/>
            <p:nvPr/>
          </p:nvSpPr>
          <p:spPr>
            <a:xfrm>
              <a:off x="-13446075" y="17961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20" y="0"/>
                  </a:moveTo>
                  <a:cubicBezTo>
                    <a:pt x="379" y="0"/>
                    <a:pt x="1" y="347"/>
                    <a:pt x="1" y="819"/>
                  </a:cubicBezTo>
                  <a:cubicBezTo>
                    <a:pt x="1" y="1260"/>
                    <a:pt x="379" y="1639"/>
                    <a:pt x="820" y="1639"/>
                  </a:cubicBezTo>
                  <a:cubicBezTo>
                    <a:pt x="1293" y="1639"/>
                    <a:pt x="1671" y="1260"/>
                    <a:pt x="1671" y="819"/>
                  </a:cubicBezTo>
                  <a:cubicBezTo>
                    <a:pt x="1671" y="347"/>
                    <a:pt x="1293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0920;p89">
              <a:extLst>
                <a:ext uri="{FF2B5EF4-FFF2-40B4-BE49-F238E27FC236}">
                  <a16:creationId xmlns:a16="http://schemas.microsoft.com/office/drawing/2014/main" id="{FB841026-29D6-474A-AC71-305C7367B47D}"/>
                </a:ext>
              </a:extLst>
            </p:cNvPr>
            <p:cNvSpPr/>
            <p:nvPr/>
          </p:nvSpPr>
          <p:spPr>
            <a:xfrm>
              <a:off x="-13487025" y="1743400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61" y="1670"/>
                    <a:pt x="1639" y="1292"/>
                    <a:pt x="1639" y="851"/>
                  </a:cubicBezTo>
                  <a:cubicBezTo>
                    <a:pt x="1639" y="379"/>
                    <a:pt x="1261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10921;p89">
              <a:extLst>
                <a:ext uri="{FF2B5EF4-FFF2-40B4-BE49-F238E27FC236}">
                  <a16:creationId xmlns:a16="http://schemas.microsoft.com/office/drawing/2014/main" id="{5EA1066A-48AC-4B23-866C-71679404F28E}"/>
                </a:ext>
              </a:extLst>
            </p:cNvPr>
            <p:cNvSpPr/>
            <p:nvPr/>
          </p:nvSpPr>
          <p:spPr>
            <a:xfrm>
              <a:off x="-13383850" y="180562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19"/>
                  </a:cubicBezTo>
                  <a:cubicBezTo>
                    <a:pt x="1639" y="378"/>
                    <a:pt x="1292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0922;p89">
              <a:extLst>
                <a:ext uri="{FF2B5EF4-FFF2-40B4-BE49-F238E27FC236}">
                  <a16:creationId xmlns:a16="http://schemas.microsoft.com/office/drawing/2014/main" id="{98CF0AB7-B617-46AC-9779-CBCD8055E9D5}"/>
                </a:ext>
              </a:extLst>
            </p:cNvPr>
            <p:cNvSpPr/>
            <p:nvPr/>
          </p:nvSpPr>
          <p:spPr>
            <a:xfrm>
              <a:off x="-13529550" y="1639425"/>
              <a:ext cx="352075" cy="248925"/>
            </a:xfrm>
            <a:custGeom>
              <a:avLst/>
              <a:gdLst/>
              <a:ahLst/>
              <a:cxnLst/>
              <a:rect l="l" t="t" r="r" b="b"/>
              <a:pathLst>
                <a:path w="14083" h="9957" extrusionOk="0">
                  <a:moveTo>
                    <a:pt x="7057" y="820"/>
                  </a:moveTo>
                  <a:cubicBezTo>
                    <a:pt x="10554" y="820"/>
                    <a:pt x="13264" y="2805"/>
                    <a:pt x="13264" y="5010"/>
                  </a:cubicBezTo>
                  <a:cubicBezTo>
                    <a:pt x="13264" y="7215"/>
                    <a:pt x="10554" y="9137"/>
                    <a:pt x="7057" y="9137"/>
                  </a:cubicBezTo>
                  <a:cubicBezTo>
                    <a:pt x="3529" y="9137"/>
                    <a:pt x="819" y="7215"/>
                    <a:pt x="819" y="5010"/>
                  </a:cubicBezTo>
                  <a:cubicBezTo>
                    <a:pt x="819" y="2742"/>
                    <a:pt x="3623" y="820"/>
                    <a:pt x="7057" y="820"/>
                  </a:cubicBezTo>
                  <a:close/>
                  <a:moveTo>
                    <a:pt x="7057" y="1"/>
                  </a:moveTo>
                  <a:cubicBezTo>
                    <a:pt x="3151" y="1"/>
                    <a:pt x="0" y="2238"/>
                    <a:pt x="0" y="5010"/>
                  </a:cubicBezTo>
                  <a:cubicBezTo>
                    <a:pt x="0" y="7846"/>
                    <a:pt x="3277" y="9956"/>
                    <a:pt x="7057" y="9956"/>
                  </a:cubicBezTo>
                  <a:cubicBezTo>
                    <a:pt x="10870" y="9956"/>
                    <a:pt x="14083" y="7783"/>
                    <a:pt x="14083" y="5010"/>
                  </a:cubicBezTo>
                  <a:cubicBezTo>
                    <a:pt x="14083" y="2238"/>
                    <a:pt x="10933" y="1"/>
                    <a:pt x="7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0923;p89">
              <a:extLst>
                <a:ext uri="{FF2B5EF4-FFF2-40B4-BE49-F238E27FC236}">
                  <a16:creationId xmlns:a16="http://schemas.microsoft.com/office/drawing/2014/main" id="{A1ADAEF5-7798-4930-B113-AE8606574511}"/>
                </a:ext>
              </a:extLst>
            </p:cNvPr>
            <p:cNvSpPr/>
            <p:nvPr/>
          </p:nvSpPr>
          <p:spPr>
            <a:xfrm>
              <a:off x="-13323200" y="1722925"/>
              <a:ext cx="104775" cy="82725"/>
            </a:xfrm>
            <a:custGeom>
              <a:avLst/>
              <a:gdLst/>
              <a:ahLst/>
              <a:cxnLst/>
              <a:rect l="l" t="t" r="r" b="b"/>
              <a:pathLst>
                <a:path w="4191" h="3309" extrusionOk="0">
                  <a:moveTo>
                    <a:pt x="2111" y="819"/>
                  </a:moveTo>
                  <a:cubicBezTo>
                    <a:pt x="2773" y="819"/>
                    <a:pt x="3372" y="1229"/>
                    <a:pt x="3372" y="1670"/>
                  </a:cubicBezTo>
                  <a:cubicBezTo>
                    <a:pt x="3372" y="2080"/>
                    <a:pt x="2805" y="2489"/>
                    <a:pt x="2111" y="2489"/>
                  </a:cubicBezTo>
                  <a:cubicBezTo>
                    <a:pt x="1418" y="2489"/>
                    <a:pt x="851" y="2080"/>
                    <a:pt x="851" y="1670"/>
                  </a:cubicBezTo>
                  <a:cubicBezTo>
                    <a:pt x="883" y="1229"/>
                    <a:pt x="1418" y="819"/>
                    <a:pt x="2111" y="819"/>
                  </a:cubicBezTo>
                  <a:close/>
                  <a:moveTo>
                    <a:pt x="2111" y="0"/>
                  </a:moveTo>
                  <a:cubicBezTo>
                    <a:pt x="914" y="0"/>
                    <a:pt x="1" y="756"/>
                    <a:pt x="1" y="1670"/>
                  </a:cubicBezTo>
                  <a:cubicBezTo>
                    <a:pt x="64" y="2552"/>
                    <a:pt x="946" y="3308"/>
                    <a:pt x="2111" y="3308"/>
                  </a:cubicBezTo>
                  <a:cubicBezTo>
                    <a:pt x="3277" y="3308"/>
                    <a:pt x="4191" y="2552"/>
                    <a:pt x="4191" y="1670"/>
                  </a:cubicBezTo>
                  <a:cubicBezTo>
                    <a:pt x="4191" y="756"/>
                    <a:pt x="3277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1" name="Google Shape;10714;p89">
            <a:extLst>
              <a:ext uri="{FF2B5EF4-FFF2-40B4-BE49-F238E27FC236}">
                <a16:creationId xmlns:a16="http://schemas.microsoft.com/office/drawing/2014/main" id="{EF3DF22F-329B-4076-AE6C-F0EED0392283}"/>
              </a:ext>
            </a:extLst>
          </p:cNvPr>
          <p:cNvGrpSpPr/>
          <p:nvPr/>
        </p:nvGrpSpPr>
        <p:grpSpPr>
          <a:xfrm>
            <a:off x="1366636" y="2511131"/>
            <a:ext cx="359154" cy="315916"/>
            <a:chOff x="-46772025" y="2350650"/>
            <a:chExt cx="300900" cy="264675"/>
          </a:xfrm>
          <a:solidFill>
            <a:schemeClr val="tx1"/>
          </a:solidFill>
        </p:grpSpPr>
        <p:sp>
          <p:nvSpPr>
            <p:cNvPr id="82" name="Google Shape;10715;p89">
              <a:extLst>
                <a:ext uri="{FF2B5EF4-FFF2-40B4-BE49-F238E27FC236}">
                  <a16:creationId xmlns:a16="http://schemas.microsoft.com/office/drawing/2014/main" id="{0D5AEF6C-A40E-4BC5-8C82-C107DA423700}"/>
                </a:ext>
              </a:extLst>
            </p:cNvPr>
            <p:cNvSpPr/>
            <p:nvPr/>
          </p:nvSpPr>
          <p:spPr>
            <a:xfrm>
              <a:off x="-46772025" y="2350650"/>
              <a:ext cx="300900" cy="264675"/>
            </a:xfrm>
            <a:custGeom>
              <a:avLst/>
              <a:gdLst/>
              <a:ahLst/>
              <a:cxnLst/>
              <a:rect l="l" t="t" r="r" b="b"/>
              <a:pathLst>
                <a:path w="12036" h="10587" extrusionOk="0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0716;p89">
              <a:extLst>
                <a:ext uri="{FF2B5EF4-FFF2-40B4-BE49-F238E27FC236}">
                  <a16:creationId xmlns:a16="http://schemas.microsoft.com/office/drawing/2014/main" id="{CECA6318-6CCB-4044-A553-5ACEDEA412BF}"/>
                </a:ext>
              </a:extLst>
            </p:cNvPr>
            <p:cNvSpPr/>
            <p:nvPr/>
          </p:nvSpPr>
          <p:spPr>
            <a:xfrm>
              <a:off x="-46664900" y="2475100"/>
              <a:ext cx="92175" cy="122900"/>
            </a:xfrm>
            <a:custGeom>
              <a:avLst/>
              <a:gdLst/>
              <a:ahLst/>
              <a:cxnLst/>
              <a:rect l="l" t="t" r="r" b="b"/>
              <a:pathLst>
                <a:path w="3687" h="4916" extrusionOk="0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4" name="Google Shape;10792;p89">
            <a:extLst>
              <a:ext uri="{FF2B5EF4-FFF2-40B4-BE49-F238E27FC236}">
                <a16:creationId xmlns:a16="http://schemas.microsoft.com/office/drawing/2014/main" id="{2733901C-5BCF-49BE-9C6F-E777144BE510}"/>
              </a:ext>
            </a:extLst>
          </p:cNvPr>
          <p:cNvSpPr/>
          <p:nvPr/>
        </p:nvSpPr>
        <p:spPr>
          <a:xfrm>
            <a:off x="1398245" y="3267195"/>
            <a:ext cx="314961" cy="358199"/>
          </a:xfrm>
          <a:custGeom>
            <a:avLst/>
            <a:gdLst/>
            <a:ahLst/>
            <a:cxnLst/>
            <a:rect l="l" t="t" r="r" b="b"/>
            <a:pathLst>
              <a:path w="10555" h="12004" extrusionOk="0">
                <a:moveTo>
                  <a:pt x="5262" y="709"/>
                </a:moveTo>
                <a:lnTo>
                  <a:pt x="9420" y="2788"/>
                </a:lnTo>
                <a:lnTo>
                  <a:pt x="8066" y="3450"/>
                </a:lnTo>
                <a:lnTo>
                  <a:pt x="5451" y="2127"/>
                </a:lnTo>
                <a:cubicBezTo>
                  <a:pt x="5403" y="2111"/>
                  <a:pt x="5348" y="2103"/>
                  <a:pt x="5293" y="2103"/>
                </a:cubicBezTo>
                <a:cubicBezTo>
                  <a:pt x="5238" y="2103"/>
                  <a:pt x="5183" y="2111"/>
                  <a:pt x="5136" y="2127"/>
                </a:cubicBezTo>
                <a:lnTo>
                  <a:pt x="2489" y="3450"/>
                </a:lnTo>
                <a:lnTo>
                  <a:pt x="1197" y="2788"/>
                </a:lnTo>
                <a:lnTo>
                  <a:pt x="5262" y="709"/>
                </a:lnTo>
                <a:close/>
                <a:moveTo>
                  <a:pt x="4915" y="3040"/>
                </a:moveTo>
                <a:lnTo>
                  <a:pt x="4915" y="6222"/>
                </a:lnTo>
                <a:lnTo>
                  <a:pt x="2804" y="7294"/>
                </a:lnTo>
                <a:lnTo>
                  <a:pt x="2804" y="4080"/>
                </a:lnTo>
                <a:lnTo>
                  <a:pt x="4915" y="3040"/>
                </a:lnTo>
                <a:close/>
                <a:moveTo>
                  <a:pt x="5640" y="3040"/>
                </a:moveTo>
                <a:lnTo>
                  <a:pt x="7750" y="4080"/>
                </a:lnTo>
                <a:lnTo>
                  <a:pt x="7750" y="7294"/>
                </a:lnTo>
                <a:lnTo>
                  <a:pt x="5640" y="6222"/>
                </a:lnTo>
                <a:lnTo>
                  <a:pt x="5640" y="3040"/>
                </a:lnTo>
                <a:close/>
                <a:moveTo>
                  <a:pt x="5262" y="6758"/>
                </a:moveTo>
                <a:lnTo>
                  <a:pt x="7278" y="7798"/>
                </a:lnTo>
                <a:lnTo>
                  <a:pt x="5262" y="8806"/>
                </a:lnTo>
                <a:lnTo>
                  <a:pt x="3277" y="7798"/>
                </a:lnTo>
                <a:lnTo>
                  <a:pt x="5262" y="6758"/>
                </a:lnTo>
                <a:close/>
                <a:moveTo>
                  <a:pt x="725" y="3372"/>
                </a:moveTo>
                <a:lnTo>
                  <a:pt x="2111" y="4080"/>
                </a:lnTo>
                <a:lnTo>
                  <a:pt x="2111" y="7829"/>
                </a:lnTo>
                <a:cubicBezTo>
                  <a:pt x="2111" y="7955"/>
                  <a:pt x="2206" y="8081"/>
                  <a:pt x="2332" y="8113"/>
                </a:cubicBezTo>
                <a:lnTo>
                  <a:pt x="4915" y="9404"/>
                </a:lnTo>
                <a:lnTo>
                  <a:pt x="4915" y="10980"/>
                </a:lnTo>
                <a:lnTo>
                  <a:pt x="725" y="8869"/>
                </a:lnTo>
                <a:lnTo>
                  <a:pt x="725" y="3372"/>
                </a:lnTo>
                <a:close/>
                <a:moveTo>
                  <a:pt x="9861" y="3387"/>
                </a:moveTo>
                <a:lnTo>
                  <a:pt x="9861" y="8932"/>
                </a:lnTo>
                <a:lnTo>
                  <a:pt x="5640" y="11011"/>
                </a:lnTo>
                <a:lnTo>
                  <a:pt x="5640" y="9436"/>
                </a:lnTo>
                <a:lnTo>
                  <a:pt x="8223" y="8144"/>
                </a:lnTo>
                <a:cubicBezTo>
                  <a:pt x="8349" y="8113"/>
                  <a:pt x="8412" y="7987"/>
                  <a:pt x="8412" y="7829"/>
                </a:cubicBezTo>
                <a:lnTo>
                  <a:pt x="8412" y="4080"/>
                </a:lnTo>
                <a:lnTo>
                  <a:pt x="9861" y="3387"/>
                </a:lnTo>
                <a:close/>
                <a:moveTo>
                  <a:pt x="5262" y="0"/>
                </a:moveTo>
                <a:cubicBezTo>
                  <a:pt x="5206" y="0"/>
                  <a:pt x="5151" y="16"/>
                  <a:pt x="5104" y="47"/>
                </a:cubicBezTo>
                <a:lnTo>
                  <a:pt x="284" y="2473"/>
                </a:lnTo>
                <a:cubicBezTo>
                  <a:pt x="63" y="2536"/>
                  <a:pt x="0" y="2662"/>
                  <a:pt x="0" y="2820"/>
                </a:cubicBezTo>
                <a:lnTo>
                  <a:pt x="0" y="9152"/>
                </a:lnTo>
                <a:cubicBezTo>
                  <a:pt x="0" y="9278"/>
                  <a:pt x="63" y="9404"/>
                  <a:pt x="189" y="9499"/>
                </a:cubicBezTo>
                <a:lnTo>
                  <a:pt x="5104" y="11956"/>
                </a:lnTo>
                <a:cubicBezTo>
                  <a:pt x="5151" y="11988"/>
                  <a:pt x="5206" y="12003"/>
                  <a:pt x="5262" y="12003"/>
                </a:cubicBezTo>
                <a:cubicBezTo>
                  <a:pt x="5317" y="12003"/>
                  <a:pt x="5372" y="11988"/>
                  <a:pt x="5419" y="11956"/>
                </a:cubicBezTo>
                <a:lnTo>
                  <a:pt x="10365" y="9499"/>
                </a:lnTo>
                <a:cubicBezTo>
                  <a:pt x="10460" y="9404"/>
                  <a:pt x="10554" y="9278"/>
                  <a:pt x="10554" y="9152"/>
                </a:cubicBezTo>
                <a:lnTo>
                  <a:pt x="10554" y="2788"/>
                </a:lnTo>
                <a:cubicBezTo>
                  <a:pt x="10554" y="2662"/>
                  <a:pt x="10460" y="2568"/>
                  <a:pt x="10365" y="2505"/>
                </a:cubicBezTo>
                <a:lnTo>
                  <a:pt x="5419" y="47"/>
                </a:lnTo>
                <a:cubicBezTo>
                  <a:pt x="5372" y="16"/>
                  <a:pt x="5317" y="0"/>
                  <a:pt x="526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381;p45">
            <a:extLst>
              <a:ext uri="{FF2B5EF4-FFF2-40B4-BE49-F238E27FC236}">
                <a16:creationId xmlns:a16="http://schemas.microsoft.com/office/drawing/2014/main" id="{C8073367-466F-495D-8C32-FA4E03A7899F}"/>
              </a:ext>
            </a:extLst>
          </p:cNvPr>
          <p:cNvSpPr txBox="1">
            <a:spLocks/>
          </p:cNvSpPr>
          <p:nvPr/>
        </p:nvSpPr>
        <p:spPr>
          <a:xfrm>
            <a:off x="1751703" y="2573610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- </a:t>
            </a:r>
            <a:r>
              <a:rPr lang="cs-CZ" dirty="0" err="1">
                <a:latin typeface="Pontano Sans" pitchFamily="2" charset="0"/>
              </a:rPr>
              <a:t>Sound</a:t>
            </a:r>
            <a:r>
              <a:rPr lang="cs-CZ" dirty="0">
                <a:latin typeface="Pontano Sans" pitchFamily="2" charset="0"/>
              </a:rPr>
              <a:t> </a:t>
            </a:r>
            <a:r>
              <a:rPr lang="cs-CZ" dirty="0" err="1">
                <a:latin typeface="Pontano Sans" pitchFamily="2" charset="0"/>
              </a:rPr>
              <a:t>engineer</a:t>
            </a:r>
            <a:endParaRPr lang="en-US" dirty="0">
              <a:latin typeface="Pontano Sans" pitchFamily="2" charset="0"/>
            </a:endParaRPr>
          </a:p>
        </p:txBody>
      </p:sp>
      <p:sp>
        <p:nvSpPr>
          <p:cNvPr id="86" name="Google Shape;381;p45">
            <a:extLst>
              <a:ext uri="{FF2B5EF4-FFF2-40B4-BE49-F238E27FC236}">
                <a16:creationId xmlns:a16="http://schemas.microsoft.com/office/drawing/2014/main" id="{90C528FC-E345-4D7F-9FAB-474AFCEBB9E5}"/>
              </a:ext>
            </a:extLst>
          </p:cNvPr>
          <p:cNvSpPr txBox="1">
            <a:spLocks/>
          </p:cNvSpPr>
          <p:nvPr/>
        </p:nvSpPr>
        <p:spPr>
          <a:xfrm>
            <a:off x="1749990" y="3325733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- </a:t>
            </a:r>
            <a:r>
              <a:rPr lang="cs-CZ" dirty="0" err="1">
                <a:latin typeface="Pontano Sans" pitchFamily="2" charset="0"/>
              </a:rPr>
              <a:t>Visual</a:t>
            </a:r>
            <a:r>
              <a:rPr lang="cs-CZ" dirty="0">
                <a:latin typeface="Pontano Sans" pitchFamily="2" charset="0"/>
              </a:rPr>
              <a:t> </a:t>
            </a:r>
            <a:r>
              <a:rPr lang="cs-CZ" dirty="0" err="1">
                <a:latin typeface="Pontano Sans" pitchFamily="2" charset="0"/>
              </a:rPr>
              <a:t>effects</a:t>
            </a:r>
            <a:r>
              <a:rPr lang="cs-CZ" dirty="0">
                <a:latin typeface="Pontano Sans" pitchFamily="2" charset="0"/>
              </a:rPr>
              <a:t> </a:t>
            </a:r>
            <a:r>
              <a:rPr lang="cs-CZ" dirty="0" err="1">
                <a:latin typeface="Pontano Sans" pitchFamily="2" charset="0"/>
              </a:rPr>
              <a:t>artist</a:t>
            </a:r>
            <a:endParaRPr lang="en-US" dirty="0">
              <a:latin typeface="Pontano Sans" pitchFamily="2" charset="0"/>
            </a:endParaRPr>
          </a:p>
        </p:txBody>
      </p:sp>
      <p:sp>
        <p:nvSpPr>
          <p:cNvPr id="87" name="Google Shape;381;p45">
            <a:extLst>
              <a:ext uri="{FF2B5EF4-FFF2-40B4-BE49-F238E27FC236}">
                <a16:creationId xmlns:a16="http://schemas.microsoft.com/office/drawing/2014/main" id="{C323223D-E0AD-4A00-A4B2-88716F7BD5A5}"/>
              </a:ext>
            </a:extLst>
          </p:cNvPr>
          <p:cNvSpPr txBox="1">
            <a:spLocks/>
          </p:cNvSpPr>
          <p:nvPr/>
        </p:nvSpPr>
        <p:spPr>
          <a:xfrm>
            <a:off x="1749989" y="4134482"/>
            <a:ext cx="6451001" cy="22143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- </a:t>
            </a:r>
            <a:r>
              <a:rPr lang="cs-CZ" dirty="0" err="1">
                <a:latin typeface="Pontano Sans" pitchFamily="2" charset="0"/>
              </a:rPr>
              <a:t>Colorist</a:t>
            </a:r>
            <a:endParaRPr lang="en-US" dirty="0">
              <a:latin typeface="Pontan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84" grpId="0" animBg="1"/>
      <p:bldP spid="85" grpId="0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78;p38">
            <a:extLst>
              <a:ext uri="{FF2B5EF4-FFF2-40B4-BE49-F238E27FC236}">
                <a16:creationId xmlns:a16="http://schemas.microsoft.com/office/drawing/2014/main" id="{D753E4C0-FE55-4330-8066-2F0802DB1816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  <a:endParaRPr lang="cs-CZ" sz="1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6" name="Google Shape;279;p38">
            <a:extLst>
              <a:ext uri="{FF2B5EF4-FFF2-40B4-BE49-F238E27FC236}">
                <a16:creationId xmlns:a16="http://schemas.microsoft.com/office/drawing/2014/main" id="{DD02F581-5F06-4569-B32A-25FCD20D8D16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sp>
        <p:nvSpPr>
          <p:cNvPr id="7" name="Google Shape;308;p40">
            <a:extLst>
              <a:ext uri="{FF2B5EF4-FFF2-40B4-BE49-F238E27FC236}">
                <a16:creationId xmlns:a16="http://schemas.microsoft.com/office/drawing/2014/main" id="{FA52E980-227D-4F4F-83B4-23281D5A4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7408" y="1830600"/>
            <a:ext cx="8193024" cy="1482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Make stuff that is </a:t>
            </a:r>
            <a:br>
              <a:rPr lang="en-US" sz="4000" dirty="0"/>
            </a:br>
            <a:r>
              <a:rPr lang="en-US" sz="4000" dirty="0"/>
              <a:t>interesting to you.</a:t>
            </a:r>
          </a:p>
        </p:txBody>
      </p:sp>
    </p:spTree>
    <p:extLst>
      <p:ext uri="{BB962C8B-B14F-4D97-AF65-F5344CB8AC3E}">
        <p14:creationId xmlns:p14="http://schemas.microsoft.com/office/powerpoint/2010/main" val="348908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71"/>
          <p:cNvSpPr txBox="1">
            <a:spLocks noGrp="1"/>
          </p:cNvSpPr>
          <p:nvPr>
            <p:ph type="ctrTitle"/>
          </p:nvPr>
        </p:nvSpPr>
        <p:spPr>
          <a:xfrm>
            <a:off x="4028225" y="639825"/>
            <a:ext cx="4395900" cy="795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 dirty="0"/>
          </a:p>
        </p:txBody>
      </p:sp>
      <p:sp>
        <p:nvSpPr>
          <p:cNvPr id="1393" name="Google Shape;1393;p71"/>
          <p:cNvSpPr txBox="1">
            <a:spLocks noGrp="1"/>
          </p:cNvSpPr>
          <p:nvPr>
            <p:ph type="subTitle" idx="2"/>
          </p:nvPr>
        </p:nvSpPr>
        <p:spPr>
          <a:xfrm>
            <a:off x="4027975" y="1535550"/>
            <a:ext cx="4395900" cy="593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sp>
        <p:nvSpPr>
          <p:cNvPr id="1394" name="Google Shape;1394;p71"/>
          <p:cNvSpPr txBox="1">
            <a:spLocks noGrp="1"/>
          </p:cNvSpPr>
          <p:nvPr>
            <p:ph type="subTitle" idx="1"/>
          </p:nvPr>
        </p:nvSpPr>
        <p:spPr>
          <a:xfrm>
            <a:off x="4027975" y="2571750"/>
            <a:ext cx="4395900" cy="73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can watch my movie</a:t>
            </a:r>
          </a:p>
          <a:p>
            <a:pPr marL="0" indent="0"/>
            <a:r>
              <a:rPr lang="en-GB" dirty="0"/>
              <a:t>(in Czech or with </a:t>
            </a:r>
            <a:endParaRPr lang="cs-CZ" dirty="0"/>
          </a:p>
          <a:p>
            <a:pPr marL="0" indent="0"/>
            <a:r>
              <a:rPr lang="en-GB" dirty="0"/>
              <a:t>English subtitles)</a:t>
            </a:r>
            <a:r>
              <a:rPr lang="cs-CZ" dirty="0"/>
              <a:t> </a:t>
            </a:r>
          </a:p>
          <a:p>
            <a:pPr marL="0" indent="0"/>
            <a:r>
              <a:rPr lang="en-US" dirty="0"/>
              <a:t>by scanning this QR code</a:t>
            </a:r>
            <a:r>
              <a:rPr lang="cs-CZ" dirty="0"/>
              <a:t>:</a:t>
            </a:r>
          </a:p>
        </p:txBody>
      </p:sp>
      <p:pic>
        <p:nvPicPr>
          <p:cNvPr id="1399" name="Google Shape;1399;p71"/>
          <p:cNvPicPr preferRelativeResize="0"/>
          <p:nvPr/>
        </p:nvPicPr>
        <p:blipFill>
          <a:blip r:embed="rId3"/>
          <a:srcRect l="1114" r="1114"/>
          <a:stretch/>
        </p:blipFill>
        <p:spPr>
          <a:xfrm>
            <a:off x="1013100" y="540000"/>
            <a:ext cx="2808600" cy="40635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414" name="Google Shape;1414;p71"/>
          <p:cNvSpPr/>
          <p:nvPr/>
        </p:nvSpPr>
        <p:spPr>
          <a:xfrm>
            <a:off x="3250212" y="801325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278;p38">
            <a:extLst>
              <a:ext uri="{FF2B5EF4-FFF2-40B4-BE49-F238E27FC236}">
                <a16:creationId xmlns:a16="http://schemas.microsoft.com/office/drawing/2014/main" id="{1F88A43C-C882-45EB-9D9E-F45C7C35E03C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33" name="Google Shape;279;p38">
            <a:extLst>
              <a:ext uri="{FF2B5EF4-FFF2-40B4-BE49-F238E27FC236}">
                <a16:creationId xmlns:a16="http://schemas.microsoft.com/office/drawing/2014/main" id="{D019D594-8A23-49E4-88B5-AE5C17FE6E69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889013B5-81C0-4704-AB68-6CE189575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819" y="1999489"/>
            <a:ext cx="1757056" cy="1757056"/>
          </a:xfrm>
          <a:prstGeom prst="rect">
            <a:avLst/>
          </a:prstGeom>
        </p:spPr>
      </p:pic>
      <p:sp>
        <p:nvSpPr>
          <p:cNvPr id="1415" name="Google Shape;1415;p71"/>
          <p:cNvSpPr/>
          <p:nvPr/>
        </p:nvSpPr>
        <p:spPr>
          <a:xfrm>
            <a:off x="8292950" y="1788955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597408" y="2433234"/>
            <a:ext cx="8193024" cy="1482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Well, </a:t>
            </a:r>
            <a:br>
              <a:rPr lang="cs-CZ" sz="6000" dirty="0"/>
            </a:br>
            <a:r>
              <a:rPr lang="en-US" sz="6000" dirty="0"/>
              <a:t>I wanted to make a mov</a:t>
            </a:r>
            <a:r>
              <a:rPr lang="cs-CZ" sz="6000" dirty="0"/>
              <a:t>i</a:t>
            </a:r>
            <a:r>
              <a:rPr lang="en-US" sz="6000" dirty="0"/>
              <a:t>e</a:t>
            </a:r>
            <a:r>
              <a:rPr lang="cs-CZ" sz="6000" dirty="0"/>
              <a:t>.</a:t>
            </a:r>
            <a:endParaRPr lang="en-US" sz="6000" dirty="0"/>
          </a:p>
        </p:txBody>
      </p:sp>
      <p:sp>
        <p:nvSpPr>
          <p:cNvPr id="15" name="Google Shape;278;p38">
            <a:extLst>
              <a:ext uri="{FF2B5EF4-FFF2-40B4-BE49-F238E27FC236}">
                <a16:creationId xmlns:a16="http://schemas.microsoft.com/office/drawing/2014/main" id="{D753E4C0-FE55-4330-8066-2F0802DB1816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16" name="Google Shape;279;p38">
            <a:extLst>
              <a:ext uri="{FF2B5EF4-FFF2-40B4-BE49-F238E27FC236}">
                <a16:creationId xmlns:a16="http://schemas.microsoft.com/office/drawing/2014/main" id="{DD02F581-5F06-4569-B32A-25FCD20D8D16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56;p68">
            <a:extLst>
              <a:ext uri="{FF2B5EF4-FFF2-40B4-BE49-F238E27FC236}">
                <a16:creationId xmlns:a16="http://schemas.microsoft.com/office/drawing/2014/main" id="{499072AF-1439-4AA4-9654-3C1EA46FA01A}"/>
              </a:ext>
            </a:extLst>
          </p:cNvPr>
          <p:cNvPicPr preferRelativeResize="0"/>
          <p:nvPr/>
        </p:nvPicPr>
        <p:blipFill>
          <a:blip r:embed="rId3"/>
          <a:srcRect t="304" b="304"/>
          <a:stretch/>
        </p:blipFill>
        <p:spPr>
          <a:xfrm>
            <a:off x="1711413" y="1519392"/>
            <a:ext cx="5721173" cy="319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 txBox="1">
            <a:spLocks noGrp="1"/>
          </p:cNvSpPr>
          <p:nvPr>
            <p:ph type="subTitle" idx="2"/>
          </p:nvPr>
        </p:nvSpPr>
        <p:spPr>
          <a:xfrm>
            <a:off x="719988" y="539451"/>
            <a:ext cx="8424012" cy="32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/>
              <a:t>I have already </a:t>
            </a:r>
            <a:r>
              <a:rPr lang="cs-CZ" sz="2400" dirty="0"/>
              <a:t>made 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cs-CZ" sz="2400" dirty="0"/>
              <a:t>a „</a:t>
            </a:r>
            <a:r>
              <a:rPr lang="en-US" sz="2400" dirty="0"/>
              <a:t>movie</a:t>
            </a:r>
            <a:r>
              <a:rPr lang="cs-CZ" sz="2400" dirty="0"/>
              <a:t>“ 10 </a:t>
            </a:r>
            <a:r>
              <a:rPr lang="en-US" sz="2400" dirty="0"/>
              <a:t>years</a:t>
            </a:r>
            <a:r>
              <a:rPr lang="cs-CZ" sz="2400" dirty="0"/>
              <a:t> ago</a:t>
            </a:r>
            <a:endParaRPr sz="2400" dirty="0"/>
          </a:p>
        </p:txBody>
      </p:sp>
      <p:sp>
        <p:nvSpPr>
          <p:cNvPr id="329" name="Google Shape;329;p41"/>
          <p:cNvSpPr/>
          <p:nvPr/>
        </p:nvSpPr>
        <p:spPr>
          <a:xfrm>
            <a:off x="7964025" y="822402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278;p38">
            <a:extLst>
              <a:ext uri="{FF2B5EF4-FFF2-40B4-BE49-F238E27FC236}">
                <a16:creationId xmlns:a16="http://schemas.microsoft.com/office/drawing/2014/main" id="{B8C0C5C8-D910-4F22-91B9-EA4229D52555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20" name="Google Shape;279;p38">
            <a:extLst>
              <a:ext uri="{FF2B5EF4-FFF2-40B4-BE49-F238E27FC236}">
                <a16:creationId xmlns:a16="http://schemas.microsoft.com/office/drawing/2014/main" id="{D96108B8-BF14-4B58-9B7B-F270CA9D6820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597408" y="2571750"/>
            <a:ext cx="8193024" cy="1482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I will now take you on a journey through the process of what it takes to create a no-budget short movie.</a:t>
            </a:r>
            <a:endParaRPr lang="en-US" sz="4000" dirty="0"/>
          </a:p>
        </p:txBody>
      </p:sp>
      <p:sp>
        <p:nvSpPr>
          <p:cNvPr id="13" name="Google Shape;278;p38">
            <a:extLst>
              <a:ext uri="{FF2B5EF4-FFF2-40B4-BE49-F238E27FC236}">
                <a16:creationId xmlns:a16="http://schemas.microsoft.com/office/drawing/2014/main" id="{2473840E-9AC5-4908-91E0-21F6F00F3939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14" name="Google Shape;279;p38">
            <a:extLst>
              <a:ext uri="{FF2B5EF4-FFF2-40B4-BE49-F238E27FC236}">
                <a16:creationId xmlns:a16="http://schemas.microsoft.com/office/drawing/2014/main" id="{5EBDC75A-BDEC-4661-861C-01D7605D29A1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4185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77;p45">
            <a:extLst>
              <a:ext uri="{FF2B5EF4-FFF2-40B4-BE49-F238E27FC236}">
                <a16:creationId xmlns:a16="http://schemas.microsoft.com/office/drawing/2014/main" id="{367F17C8-269A-4CD4-B237-0A5812CECD47}"/>
              </a:ext>
            </a:extLst>
          </p:cNvPr>
          <p:cNvSpPr txBox="1">
            <a:spLocks/>
          </p:cNvSpPr>
          <p:nvPr/>
        </p:nvSpPr>
        <p:spPr>
          <a:xfrm>
            <a:off x="866662" y="1122799"/>
            <a:ext cx="6069938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33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None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800" dirty="0"/>
              <a:t>Is divided into </a:t>
            </a:r>
            <a:r>
              <a:rPr lang="cs-CZ" sz="1800" dirty="0"/>
              <a:t>3 </a:t>
            </a:r>
            <a:r>
              <a:rPr lang="en-US" sz="1800" dirty="0"/>
              <a:t>main parts:</a:t>
            </a:r>
          </a:p>
        </p:txBody>
      </p:sp>
      <p:sp>
        <p:nvSpPr>
          <p:cNvPr id="16" name="Google Shape;379;p45">
            <a:extLst>
              <a:ext uri="{FF2B5EF4-FFF2-40B4-BE49-F238E27FC236}">
                <a16:creationId xmlns:a16="http://schemas.microsoft.com/office/drawing/2014/main" id="{3616C3D4-5AB1-4173-AF89-3B1B02951E71}"/>
              </a:ext>
            </a:extLst>
          </p:cNvPr>
          <p:cNvSpPr txBox="1">
            <a:spLocks/>
          </p:cNvSpPr>
          <p:nvPr/>
        </p:nvSpPr>
        <p:spPr>
          <a:xfrm>
            <a:off x="719988" y="3448147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cs-CZ" sz="1400" dirty="0"/>
              <a:t>PRE-PRODUCTION</a:t>
            </a:r>
          </a:p>
        </p:txBody>
      </p:sp>
      <p:sp>
        <p:nvSpPr>
          <p:cNvPr id="17" name="Google Shape;380;p45">
            <a:extLst>
              <a:ext uri="{FF2B5EF4-FFF2-40B4-BE49-F238E27FC236}">
                <a16:creationId xmlns:a16="http://schemas.microsoft.com/office/drawing/2014/main" id="{E77410E0-C048-48E0-8037-FC8391E6256C}"/>
              </a:ext>
            </a:extLst>
          </p:cNvPr>
          <p:cNvSpPr txBox="1">
            <a:spLocks/>
          </p:cNvSpPr>
          <p:nvPr/>
        </p:nvSpPr>
        <p:spPr>
          <a:xfrm>
            <a:off x="720000" y="692400"/>
            <a:ext cx="7704000" cy="458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800" dirty="0">
                <a:latin typeface="Krona One" panose="02010605030500060004" pitchFamily="2" charset="-18"/>
              </a:rPr>
              <a:t>THE FILMMAKING PROCESS</a:t>
            </a:r>
            <a:endParaRPr lang="en-GB" sz="2800" dirty="0">
              <a:latin typeface="Krona One" panose="02010605030500060004" pitchFamily="2" charset="-18"/>
            </a:endParaRPr>
          </a:p>
        </p:txBody>
      </p:sp>
      <p:sp>
        <p:nvSpPr>
          <p:cNvPr id="18" name="Google Shape;381;p45">
            <a:extLst>
              <a:ext uri="{FF2B5EF4-FFF2-40B4-BE49-F238E27FC236}">
                <a16:creationId xmlns:a16="http://schemas.microsoft.com/office/drawing/2014/main" id="{5C1EBA46-073F-4187-A81E-6A72683DBEC4}"/>
              </a:ext>
            </a:extLst>
          </p:cNvPr>
          <p:cNvSpPr txBox="1">
            <a:spLocks/>
          </p:cNvSpPr>
          <p:nvPr/>
        </p:nvSpPr>
        <p:spPr>
          <a:xfrm>
            <a:off x="5916300" y="3788997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 err="1">
                <a:latin typeface="Pontano Sans" pitchFamily="2" charset="0"/>
              </a:rPr>
              <a:t>The</a:t>
            </a:r>
            <a:r>
              <a:rPr lang="cs-CZ" dirty="0">
                <a:latin typeface="Pontano Sans" pitchFamily="2" charset="0"/>
              </a:rPr>
              <a:t> </a:t>
            </a:r>
            <a:r>
              <a:rPr lang="cs-CZ" dirty="0" err="1">
                <a:latin typeface="Pontano Sans" pitchFamily="2" charset="0"/>
              </a:rPr>
              <a:t>footage</a:t>
            </a:r>
            <a:r>
              <a:rPr lang="cs-CZ" dirty="0">
                <a:latin typeface="Pontano Sans" pitchFamily="2" charset="0"/>
              </a:rPr>
              <a:t> </a:t>
            </a:r>
            <a:r>
              <a:rPr lang="en-US" dirty="0">
                <a:latin typeface="Pontano Sans" pitchFamily="2" charset="0"/>
              </a:rPr>
              <a:t>is put together to</a:t>
            </a:r>
          </a:p>
          <a:p>
            <a:r>
              <a:rPr lang="en-US" dirty="0">
                <a:latin typeface="Pontano Sans" pitchFamily="2" charset="0"/>
              </a:rPr>
              <a:t>create a motion picture</a:t>
            </a:r>
          </a:p>
        </p:txBody>
      </p:sp>
      <p:sp>
        <p:nvSpPr>
          <p:cNvPr id="19" name="Google Shape;395;p45">
            <a:extLst>
              <a:ext uri="{FF2B5EF4-FFF2-40B4-BE49-F238E27FC236}">
                <a16:creationId xmlns:a16="http://schemas.microsoft.com/office/drawing/2014/main" id="{8C06298D-59E8-48B5-ACBC-2582824CABDA}"/>
              </a:ext>
            </a:extLst>
          </p:cNvPr>
          <p:cNvSpPr/>
          <p:nvPr/>
        </p:nvSpPr>
        <p:spPr>
          <a:xfrm>
            <a:off x="866662" y="2804811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96;p45">
            <a:extLst>
              <a:ext uri="{FF2B5EF4-FFF2-40B4-BE49-F238E27FC236}">
                <a16:creationId xmlns:a16="http://schemas.microsoft.com/office/drawing/2014/main" id="{15384C99-C0E1-4294-B9CF-5FF23FB9AD14}"/>
              </a:ext>
            </a:extLst>
          </p:cNvPr>
          <p:cNvSpPr/>
          <p:nvPr/>
        </p:nvSpPr>
        <p:spPr>
          <a:xfrm>
            <a:off x="3315671" y="2804811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397;p45">
            <a:extLst>
              <a:ext uri="{FF2B5EF4-FFF2-40B4-BE49-F238E27FC236}">
                <a16:creationId xmlns:a16="http://schemas.microsoft.com/office/drawing/2014/main" id="{1B8FC30F-F97C-45DF-A4FD-63F90688D3AC}"/>
              </a:ext>
            </a:extLst>
          </p:cNvPr>
          <p:cNvSpPr/>
          <p:nvPr/>
        </p:nvSpPr>
        <p:spPr>
          <a:xfrm>
            <a:off x="6030012" y="2804811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379;p45">
            <a:extLst>
              <a:ext uri="{FF2B5EF4-FFF2-40B4-BE49-F238E27FC236}">
                <a16:creationId xmlns:a16="http://schemas.microsoft.com/office/drawing/2014/main" id="{D981B944-2424-414B-A07B-3BCDCF847441}"/>
              </a:ext>
            </a:extLst>
          </p:cNvPr>
          <p:cNvSpPr txBox="1">
            <a:spLocks/>
          </p:cNvSpPr>
          <p:nvPr/>
        </p:nvSpPr>
        <p:spPr>
          <a:xfrm>
            <a:off x="3227688" y="3448147"/>
            <a:ext cx="2598156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cs-CZ" sz="1400" dirty="0"/>
              <a:t>MOVIE-PRODUCTION</a:t>
            </a:r>
          </a:p>
        </p:txBody>
      </p:sp>
      <p:sp>
        <p:nvSpPr>
          <p:cNvPr id="23" name="Google Shape;379;p45">
            <a:extLst>
              <a:ext uri="{FF2B5EF4-FFF2-40B4-BE49-F238E27FC236}">
                <a16:creationId xmlns:a16="http://schemas.microsoft.com/office/drawing/2014/main" id="{FE13161D-1512-408A-ADD7-275E0C7ADE83}"/>
              </a:ext>
            </a:extLst>
          </p:cNvPr>
          <p:cNvSpPr txBox="1">
            <a:spLocks/>
          </p:cNvSpPr>
          <p:nvPr/>
        </p:nvSpPr>
        <p:spPr>
          <a:xfrm>
            <a:off x="5916300" y="3448147"/>
            <a:ext cx="2598156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cs-CZ" sz="1400" dirty="0"/>
              <a:t>POST-PRODUCTION</a:t>
            </a:r>
          </a:p>
        </p:txBody>
      </p:sp>
      <p:sp>
        <p:nvSpPr>
          <p:cNvPr id="24" name="Google Shape;381;p45">
            <a:extLst>
              <a:ext uri="{FF2B5EF4-FFF2-40B4-BE49-F238E27FC236}">
                <a16:creationId xmlns:a16="http://schemas.microsoft.com/office/drawing/2014/main" id="{01C8BD44-6B60-47CB-A690-C179B012DA20}"/>
              </a:ext>
            </a:extLst>
          </p:cNvPr>
          <p:cNvSpPr txBox="1">
            <a:spLocks/>
          </p:cNvSpPr>
          <p:nvPr/>
        </p:nvSpPr>
        <p:spPr>
          <a:xfrm>
            <a:off x="3272916" y="3788997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Actors</a:t>
            </a:r>
            <a:r>
              <a:rPr lang="cs-CZ" dirty="0">
                <a:latin typeface="Pontano Sans" pitchFamily="2" charset="0"/>
              </a:rPr>
              <a:t> </a:t>
            </a:r>
            <a:r>
              <a:rPr lang="en-US" dirty="0">
                <a:latin typeface="Pontano Sans" pitchFamily="2" charset="0"/>
              </a:rPr>
              <a:t>come</a:t>
            </a:r>
            <a:r>
              <a:rPr lang="cs-CZ" dirty="0">
                <a:latin typeface="Pontano Sans" pitchFamily="2" charset="0"/>
              </a:rPr>
              <a:t> in and </a:t>
            </a:r>
            <a:r>
              <a:rPr lang="en-US" dirty="0">
                <a:latin typeface="Pontano Sans" pitchFamily="2" charset="0"/>
              </a:rPr>
              <a:t>the</a:t>
            </a:r>
            <a:r>
              <a:rPr lang="en-GB" dirty="0">
                <a:latin typeface="Pontano Sans" pitchFamily="2" charset="0"/>
              </a:rPr>
              <a:t> movie is shot</a:t>
            </a:r>
          </a:p>
        </p:txBody>
      </p:sp>
      <p:sp>
        <p:nvSpPr>
          <p:cNvPr id="25" name="Google Shape;381;p45">
            <a:extLst>
              <a:ext uri="{FF2B5EF4-FFF2-40B4-BE49-F238E27FC236}">
                <a16:creationId xmlns:a16="http://schemas.microsoft.com/office/drawing/2014/main" id="{C184674E-11DB-4B09-B6CF-3D754E57BF3C}"/>
              </a:ext>
            </a:extLst>
          </p:cNvPr>
          <p:cNvSpPr txBox="1">
            <a:spLocks/>
          </p:cNvSpPr>
          <p:nvPr/>
        </p:nvSpPr>
        <p:spPr>
          <a:xfrm>
            <a:off x="719988" y="3783471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cs-CZ" dirty="0" err="1">
                <a:latin typeface="Pontano Sans" pitchFamily="2" charset="0"/>
              </a:rPr>
              <a:t>Everything</a:t>
            </a:r>
            <a:r>
              <a:rPr lang="cs-CZ" dirty="0">
                <a:latin typeface="Pontano Sans" pitchFamily="2" charset="0"/>
              </a:rPr>
              <a:t> </a:t>
            </a:r>
            <a:r>
              <a:rPr lang="en-US" dirty="0">
                <a:latin typeface="Pontano Sans" pitchFamily="2" charset="0"/>
              </a:rPr>
              <a:t>needs to be planned and scheduled.</a:t>
            </a:r>
          </a:p>
        </p:txBody>
      </p:sp>
      <p:sp>
        <p:nvSpPr>
          <p:cNvPr id="26" name="Google Shape;278;p38">
            <a:extLst>
              <a:ext uri="{FF2B5EF4-FFF2-40B4-BE49-F238E27FC236}">
                <a16:creationId xmlns:a16="http://schemas.microsoft.com/office/drawing/2014/main" id="{4C1037EB-36F1-49BF-B287-778A83193F1C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27" name="Google Shape;279;p38">
            <a:extLst>
              <a:ext uri="{FF2B5EF4-FFF2-40B4-BE49-F238E27FC236}">
                <a16:creationId xmlns:a16="http://schemas.microsoft.com/office/drawing/2014/main" id="{2B7FFCE6-A7C9-4CC9-9A4A-DF6C6AF649AB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 dirty="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grpSp>
        <p:nvGrpSpPr>
          <p:cNvPr id="35" name="Google Shape;10983;p89">
            <a:extLst>
              <a:ext uri="{FF2B5EF4-FFF2-40B4-BE49-F238E27FC236}">
                <a16:creationId xmlns:a16="http://schemas.microsoft.com/office/drawing/2014/main" id="{405E66B0-D889-41B4-8DF2-A8C29A7F0933}"/>
              </a:ext>
            </a:extLst>
          </p:cNvPr>
          <p:cNvGrpSpPr/>
          <p:nvPr/>
        </p:nvGrpSpPr>
        <p:grpSpPr>
          <a:xfrm>
            <a:off x="3315671" y="1859118"/>
            <a:ext cx="681410" cy="597216"/>
            <a:chOff x="-12660025" y="2096250"/>
            <a:chExt cx="353675" cy="309975"/>
          </a:xfrm>
          <a:solidFill>
            <a:schemeClr val="tx1"/>
          </a:solidFill>
        </p:grpSpPr>
        <p:sp>
          <p:nvSpPr>
            <p:cNvPr id="36" name="Google Shape;10984;p89">
              <a:extLst>
                <a:ext uri="{FF2B5EF4-FFF2-40B4-BE49-F238E27FC236}">
                  <a16:creationId xmlns:a16="http://schemas.microsoft.com/office/drawing/2014/main" id="{919DEF31-024F-4714-9CFF-ADD905583A17}"/>
                </a:ext>
              </a:extLst>
            </p:cNvPr>
            <p:cNvSpPr/>
            <p:nvPr/>
          </p:nvSpPr>
          <p:spPr>
            <a:xfrm>
              <a:off x="-12619850" y="21364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19"/>
                  </a:moveTo>
                  <a:cubicBezTo>
                    <a:pt x="1481" y="819"/>
                    <a:pt x="1702" y="1040"/>
                    <a:pt x="1702" y="1261"/>
                  </a:cubicBezTo>
                  <a:cubicBezTo>
                    <a:pt x="1702" y="1513"/>
                    <a:pt x="1481" y="1702"/>
                    <a:pt x="1261" y="1702"/>
                  </a:cubicBezTo>
                  <a:cubicBezTo>
                    <a:pt x="1040" y="1702"/>
                    <a:pt x="851" y="1513"/>
                    <a:pt x="851" y="1261"/>
                  </a:cubicBezTo>
                  <a:cubicBezTo>
                    <a:pt x="820" y="1040"/>
                    <a:pt x="1009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1" y="567"/>
                    <a:pt x="1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22" y="2489"/>
                    <a:pt x="2521" y="1922"/>
                    <a:pt x="2521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985;p89">
              <a:extLst>
                <a:ext uri="{FF2B5EF4-FFF2-40B4-BE49-F238E27FC236}">
                  <a16:creationId xmlns:a16="http://schemas.microsoft.com/office/drawing/2014/main" id="{9142FC69-AF2C-4E94-A01E-DA0DC1652295}"/>
                </a:ext>
              </a:extLst>
            </p:cNvPr>
            <p:cNvSpPr/>
            <p:nvPr/>
          </p:nvSpPr>
          <p:spPr>
            <a:xfrm>
              <a:off x="-12496200" y="2136425"/>
              <a:ext cx="63050" cy="62250"/>
            </a:xfrm>
            <a:custGeom>
              <a:avLst/>
              <a:gdLst/>
              <a:ahLst/>
              <a:cxnLst/>
              <a:rect l="l" t="t" r="r" b="b"/>
              <a:pathLst>
                <a:path w="2522" h="2490" extrusionOk="0">
                  <a:moveTo>
                    <a:pt x="1261" y="819"/>
                  </a:moveTo>
                  <a:cubicBezTo>
                    <a:pt x="1513" y="819"/>
                    <a:pt x="1702" y="1040"/>
                    <a:pt x="1702" y="1261"/>
                  </a:cubicBezTo>
                  <a:cubicBezTo>
                    <a:pt x="1702" y="1513"/>
                    <a:pt x="1513" y="1702"/>
                    <a:pt x="1261" y="1702"/>
                  </a:cubicBezTo>
                  <a:cubicBezTo>
                    <a:pt x="1040" y="1702"/>
                    <a:pt x="883" y="1513"/>
                    <a:pt x="883" y="1261"/>
                  </a:cubicBezTo>
                  <a:cubicBezTo>
                    <a:pt x="851" y="1040"/>
                    <a:pt x="1040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64" y="567"/>
                    <a:pt x="64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54" y="2489"/>
                    <a:pt x="2521" y="1922"/>
                    <a:pt x="2521" y="1229"/>
                  </a:cubicBezTo>
                  <a:cubicBezTo>
                    <a:pt x="2521" y="567"/>
                    <a:pt x="1986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986;p89">
              <a:extLst>
                <a:ext uri="{FF2B5EF4-FFF2-40B4-BE49-F238E27FC236}">
                  <a16:creationId xmlns:a16="http://schemas.microsoft.com/office/drawing/2014/main" id="{F3095C2E-EE5C-47AB-9D03-5E39B2E5710B}"/>
                </a:ext>
              </a:extLst>
            </p:cNvPr>
            <p:cNvSpPr/>
            <p:nvPr/>
          </p:nvSpPr>
          <p:spPr>
            <a:xfrm>
              <a:off x="-12453650" y="22616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410" y="1"/>
                  </a:moveTo>
                  <a:cubicBezTo>
                    <a:pt x="189" y="1"/>
                    <a:pt x="0" y="158"/>
                    <a:pt x="0" y="379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379"/>
                  </a:cubicBezTo>
                  <a:cubicBezTo>
                    <a:pt x="788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987;p89">
              <a:extLst>
                <a:ext uri="{FF2B5EF4-FFF2-40B4-BE49-F238E27FC236}">
                  <a16:creationId xmlns:a16="http://schemas.microsoft.com/office/drawing/2014/main" id="{03C848DA-F892-4AAD-9A2F-6D489F9B1067}"/>
                </a:ext>
              </a:extLst>
            </p:cNvPr>
            <p:cNvSpPr/>
            <p:nvPr/>
          </p:nvSpPr>
          <p:spPr>
            <a:xfrm>
              <a:off x="-12494625" y="22616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988;p89">
              <a:extLst>
                <a:ext uri="{FF2B5EF4-FFF2-40B4-BE49-F238E27FC236}">
                  <a16:creationId xmlns:a16="http://schemas.microsoft.com/office/drawing/2014/main" id="{4FB15A1D-5CC1-445B-A308-C32D0B997179}"/>
                </a:ext>
              </a:extLst>
            </p:cNvPr>
            <p:cNvSpPr/>
            <p:nvPr/>
          </p:nvSpPr>
          <p:spPr>
            <a:xfrm>
              <a:off x="-12619850" y="2301825"/>
              <a:ext cx="103200" cy="60675"/>
            </a:xfrm>
            <a:custGeom>
              <a:avLst/>
              <a:gdLst/>
              <a:ahLst/>
              <a:cxnLst/>
              <a:rect l="l" t="t" r="r" b="b"/>
              <a:pathLst>
                <a:path w="4128" h="2427" extrusionOk="0">
                  <a:moveTo>
                    <a:pt x="3309" y="819"/>
                  </a:moveTo>
                  <a:lnTo>
                    <a:pt x="3309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269"/>
                    <a:pt x="190" y="2426"/>
                    <a:pt x="442" y="2426"/>
                  </a:cubicBezTo>
                  <a:lnTo>
                    <a:pt x="3750" y="2426"/>
                  </a:lnTo>
                  <a:cubicBezTo>
                    <a:pt x="3970" y="2426"/>
                    <a:pt x="4128" y="2237"/>
                    <a:pt x="4128" y="2048"/>
                  </a:cubicBezTo>
                  <a:lnTo>
                    <a:pt x="4128" y="410"/>
                  </a:lnTo>
                  <a:cubicBezTo>
                    <a:pt x="4128" y="189"/>
                    <a:pt x="3970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989;p89">
              <a:extLst>
                <a:ext uri="{FF2B5EF4-FFF2-40B4-BE49-F238E27FC236}">
                  <a16:creationId xmlns:a16="http://schemas.microsoft.com/office/drawing/2014/main" id="{49CEFA3A-015E-4B4E-8A19-E8CB8917C497}"/>
                </a:ext>
              </a:extLst>
            </p:cNvPr>
            <p:cNvSpPr/>
            <p:nvPr/>
          </p:nvSpPr>
          <p:spPr>
            <a:xfrm>
              <a:off x="-12660025" y="2096250"/>
              <a:ext cx="353675" cy="309975"/>
            </a:xfrm>
            <a:custGeom>
              <a:avLst/>
              <a:gdLst/>
              <a:ahLst/>
              <a:cxnLst/>
              <a:rect l="l" t="t" r="r" b="b"/>
              <a:pathLst>
                <a:path w="14147" h="12399" extrusionOk="0">
                  <a:moveTo>
                    <a:pt x="5357" y="4317"/>
                  </a:moveTo>
                  <a:cubicBezTo>
                    <a:pt x="5451" y="4569"/>
                    <a:pt x="5609" y="4758"/>
                    <a:pt x="5766" y="4915"/>
                  </a:cubicBezTo>
                  <a:lnTo>
                    <a:pt x="4884" y="4915"/>
                  </a:lnTo>
                  <a:cubicBezTo>
                    <a:pt x="5042" y="4758"/>
                    <a:pt x="5199" y="4569"/>
                    <a:pt x="5357" y="4317"/>
                  </a:cubicBezTo>
                  <a:close/>
                  <a:moveTo>
                    <a:pt x="2868" y="788"/>
                  </a:moveTo>
                  <a:cubicBezTo>
                    <a:pt x="4002" y="788"/>
                    <a:pt x="4947" y="1733"/>
                    <a:pt x="4947" y="2868"/>
                  </a:cubicBezTo>
                  <a:cubicBezTo>
                    <a:pt x="4947" y="4002"/>
                    <a:pt x="4002" y="4947"/>
                    <a:pt x="2868" y="4947"/>
                  </a:cubicBezTo>
                  <a:cubicBezTo>
                    <a:pt x="1734" y="4915"/>
                    <a:pt x="788" y="4002"/>
                    <a:pt x="788" y="2868"/>
                  </a:cubicBezTo>
                  <a:cubicBezTo>
                    <a:pt x="788" y="1733"/>
                    <a:pt x="1734" y="788"/>
                    <a:pt x="2868" y="788"/>
                  </a:cubicBezTo>
                  <a:close/>
                  <a:moveTo>
                    <a:pt x="7814" y="788"/>
                  </a:moveTo>
                  <a:cubicBezTo>
                    <a:pt x="8980" y="788"/>
                    <a:pt x="9925" y="1733"/>
                    <a:pt x="9925" y="2868"/>
                  </a:cubicBezTo>
                  <a:cubicBezTo>
                    <a:pt x="9925" y="4002"/>
                    <a:pt x="8980" y="4947"/>
                    <a:pt x="7814" y="4947"/>
                  </a:cubicBezTo>
                  <a:cubicBezTo>
                    <a:pt x="6680" y="4947"/>
                    <a:pt x="5735" y="4002"/>
                    <a:pt x="5735" y="2868"/>
                  </a:cubicBezTo>
                  <a:cubicBezTo>
                    <a:pt x="5735" y="1733"/>
                    <a:pt x="6680" y="788"/>
                    <a:pt x="7814" y="788"/>
                  </a:cubicBezTo>
                  <a:close/>
                  <a:moveTo>
                    <a:pt x="13264" y="5987"/>
                  </a:moveTo>
                  <a:lnTo>
                    <a:pt x="13264" y="11311"/>
                  </a:lnTo>
                  <a:lnTo>
                    <a:pt x="10744" y="10051"/>
                  </a:lnTo>
                  <a:lnTo>
                    <a:pt x="10744" y="7247"/>
                  </a:lnTo>
                  <a:lnTo>
                    <a:pt x="13264" y="5987"/>
                  </a:lnTo>
                  <a:close/>
                  <a:moveTo>
                    <a:pt x="9484" y="5734"/>
                  </a:moveTo>
                  <a:cubicBezTo>
                    <a:pt x="9704" y="5734"/>
                    <a:pt x="9862" y="5955"/>
                    <a:pt x="9862" y="6176"/>
                  </a:cubicBezTo>
                  <a:lnTo>
                    <a:pt x="9862" y="11153"/>
                  </a:lnTo>
                  <a:cubicBezTo>
                    <a:pt x="9862" y="11374"/>
                    <a:pt x="9673" y="11563"/>
                    <a:pt x="9484" y="11563"/>
                  </a:cubicBezTo>
                  <a:lnTo>
                    <a:pt x="1198" y="11563"/>
                  </a:lnTo>
                  <a:cubicBezTo>
                    <a:pt x="977" y="11563"/>
                    <a:pt x="788" y="11374"/>
                    <a:pt x="788" y="11153"/>
                  </a:cubicBezTo>
                  <a:lnTo>
                    <a:pt x="788" y="6176"/>
                  </a:lnTo>
                  <a:cubicBezTo>
                    <a:pt x="788" y="5955"/>
                    <a:pt x="977" y="5734"/>
                    <a:pt x="1198" y="5734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292"/>
                    <a:pt x="1" y="2868"/>
                  </a:cubicBezTo>
                  <a:cubicBezTo>
                    <a:pt x="1" y="3687"/>
                    <a:pt x="347" y="4443"/>
                    <a:pt x="883" y="5010"/>
                  </a:cubicBezTo>
                  <a:cubicBezTo>
                    <a:pt x="379" y="5167"/>
                    <a:pt x="1" y="5640"/>
                    <a:pt x="1" y="6176"/>
                  </a:cubicBezTo>
                  <a:lnTo>
                    <a:pt x="1" y="11153"/>
                  </a:lnTo>
                  <a:cubicBezTo>
                    <a:pt x="1" y="11815"/>
                    <a:pt x="536" y="12382"/>
                    <a:pt x="1261" y="12382"/>
                  </a:cubicBezTo>
                  <a:lnTo>
                    <a:pt x="9515" y="12382"/>
                  </a:lnTo>
                  <a:cubicBezTo>
                    <a:pt x="10208" y="12382"/>
                    <a:pt x="10775" y="11846"/>
                    <a:pt x="10775" y="11153"/>
                  </a:cubicBezTo>
                  <a:lnTo>
                    <a:pt x="10775" y="10996"/>
                  </a:lnTo>
                  <a:lnTo>
                    <a:pt x="13548" y="12350"/>
                  </a:lnTo>
                  <a:cubicBezTo>
                    <a:pt x="13594" y="12385"/>
                    <a:pt x="13645" y="12399"/>
                    <a:pt x="13695" y="12399"/>
                  </a:cubicBezTo>
                  <a:cubicBezTo>
                    <a:pt x="13781" y="12399"/>
                    <a:pt x="13866" y="12359"/>
                    <a:pt x="13926" y="12319"/>
                  </a:cubicBezTo>
                  <a:cubicBezTo>
                    <a:pt x="14052" y="12256"/>
                    <a:pt x="14146" y="12130"/>
                    <a:pt x="14146" y="11972"/>
                  </a:cubicBezTo>
                  <a:lnTo>
                    <a:pt x="14146" y="5356"/>
                  </a:lnTo>
                  <a:cubicBezTo>
                    <a:pt x="14083" y="5199"/>
                    <a:pt x="14020" y="5073"/>
                    <a:pt x="13894" y="5010"/>
                  </a:cubicBezTo>
                  <a:cubicBezTo>
                    <a:pt x="13815" y="4950"/>
                    <a:pt x="13722" y="4928"/>
                    <a:pt x="13633" y="4928"/>
                  </a:cubicBezTo>
                  <a:cubicBezTo>
                    <a:pt x="13581" y="4928"/>
                    <a:pt x="13531" y="4935"/>
                    <a:pt x="13485" y="4947"/>
                  </a:cubicBezTo>
                  <a:lnTo>
                    <a:pt x="10744" y="6333"/>
                  </a:lnTo>
                  <a:lnTo>
                    <a:pt x="10744" y="6176"/>
                  </a:lnTo>
                  <a:cubicBezTo>
                    <a:pt x="10744" y="5577"/>
                    <a:pt x="10334" y="5104"/>
                    <a:pt x="9830" y="5010"/>
                  </a:cubicBezTo>
                  <a:cubicBezTo>
                    <a:pt x="10397" y="4474"/>
                    <a:pt x="10744" y="3750"/>
                    <a:pt x="10744" y="2868"/>
                  </a:cubicBezTo>
                  <a:cubicBezTo>
                    <a:pt x="10744" y="1261"/>
                    <a:pt x="9452" y="1"/>
                    <a:pt x="7814" y="1"/>
                  </a:cubicBezTo>
                  <a:cubicBezTo>
                    <a:pt x="6774" y="1"/>
                    <a:pt x="5861" y="536"/>
                    <a:pt x="5357" y="1418"/>
                  </a:cubicBezTo>
                  <a:cubicBezTo>
                    <a:pt x="4821" y="599"/>
                    <a:pt x="3939" y="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" name="Google Shape;10999;p89">
            <a:extLst>
              <a:ext uri="{FF2B5EF4-FFF2-40B4-BE49-F238E27FC236}">
                <a16:creationId xmlns:a16="http://schemas.microsoft.com/office/drawing/2014/main" id="{A444820A-55A8-4440-888F-3C9A9450C630}"/>
              </a:ext>
            </a:extLst>
          </p:cNvPr>
          <p:cNvGrpSpPr/>
          <p:nvPr/>
        </p:nvGrpSpPr>
        <p:grpSpPr>
          <a:xfrm>
            <a:off x="6030012" y="1853846"/>
            <a:ext cx="653370" cy="611158"/>
            <a:chOff x="-10898100" y="2542050"/>
            <a:chExt cx="353675" cy="330825"/>
          </a:xfrm>
          <a:solidFill>
            <a:schemeClr val="tx1"/>
          </a:solidFill>
        </p:grpSpPr>
        <p:sp>
          <p:nvSpPr>
            <p:cNvPr id="43" name="Google Shape;11000;p89">
              <a:extLst>
                <a:ext uri="{FF2B5EF4-FFF2-40B4-BE49-F238E27FC236}">
                  <a16:creationId xmlns:a16="http://schemas.microsoft.com/office/drawing/2014/main" id="{5201D742-600A-4172-B6F2-10AC1A1EB8D8}"/>
                </a:ext>
              </a:extLst>
            </p:cNvPr>
            <p:cNvSpPr/>
            <p:nvPr/>
          </p:nvSpPr>
          <p:spPr>
            <a:xfrm>
              <a:off x="-10772875" y="25838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1001;p89">
              <a:extLst>
                <a:ext uri="{FF2B5EF4-FFF2-40B4-BE49-F238E27FC236}">
                  <a16:creationId xmlns:a16="http://schemas.microsoft.com/office/drawing/2014/main" id="{5D15D3D7-24CC-4C21-9CE7-D6E446AD1BD0}"/>
                </a:ext>
              </a:extLst>
            </p:cNvPr>
            <p:cNvSpPr/>
            <p:nvPr/>
          </p:nvSpPr>
          <p:spPr>
            <a:xfrm>
              <a:off x="-10772875" y="2749200"/>
              <a:ext cx="82725" cy="81950"/>
            </a:xfrm>
            <a:custGeom>
              <a:avLst/>
              <a:gdLst/>
              <a:ahLst/>
              <a:cxnLst/>
              <a:rect l="l" t="t" r="r" b="b"/>
              <a:pathLst>
                <a:path w="3309" h="3278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229" y="2457"/>
                    <a:pt x="820" y="2079"/>
                    <a:pt x="820" y="1638"/>
                  </a:cubicBezTo>
                  <a:cubicBezTo>
                    <a:pt x="820" y="1166"/>
                    <a:pt x="1198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39" y="3277"/>
                  </a:cubicBezTo>
                  <a:cubicBezTo>
                    <a:pt x="1658" y="3277"/>
                    <a:pt x="1677" y="3278"/>
                    <a:pt x="1696" y="3278"/>
                  </a:cubicBezTo>
                  <a:cubicBezTo>
                    <a:pt x="2613" y="3278"/>
                    <a:pt x="3309" y="2534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1002;p89">
              <a:extLst>
                <a:ext uri="{FF2B5EF4-FFF2-40B4-BE49-F238E27FC236}">
                  <a16:creationId xmlns:a16="http://schemas.microsoft.com/office/drawing/2014/main" id="{1F5CEB23-37DF-45F4-8CF5-1763B5FFBBDB}"/>
                </a:ext>
              </a:extLst>
            </p:cNvPr>
            <p:cNvSpPr/>
            <p:nvPr/>
          </p:nvSpPr>
          <p:spPr>
            <a:xfrm>
              <a:off x="-10855575" y="2666500"/>
              <a:ext cx="82725" cy="81925"/>
            </a:xfrm>
            <a:custGeom>
              <a:avLst/>
              <a:gdLst/>
              <a:ahLst/>
              <a:cxnLst/>
              <a:rect l="l" t="t" r="r" b="b"/>
              <a:pathLst>
                <a:path w="3309" h="3277" extrusionOk="0">
                  <a:moveTo>
                    <a:pt x="1670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079"/>
                    <a:pt x="2111" y="2457"/>
                    <a:pt x="1670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198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70" y="3277"/>
                  </a:cubicBezTo>
                  <a:cubicBezTo>
                    <a:pt x="2553" y="3277"/>
                    <a:pt x="3309" y="2552"/>
                    <a:pt x="3309" y="1638"/>
                  </a:cubicBezTo>
                  <a:cubicBezTo>
                    <a:pt x="3309" y="725"/>
                    <a:pt x="2584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1003;p89">
              <a:extLst>
                <a:ext uri="{FF2B5EF4-FFF2-40B4-BE49-F238E27FC236}">
                  <a16:creationId xmlns:a16="http://schemas.microsoft.com/office/drawing/2014/main" id="{7EE1C6F7-E4F3-4A5C-A823-03B3E04C027D}"/>
                </a:ext>
              </a:extLst>
            </p:cNvPr>
            <p:cNvSpPr/>
            <p:nvPr/>
          </p:nvSpPr>
          <p:spPr>
            <a:xfrm>
              <a:off x="-10690175" y="26665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111"/>
                    <a:pt x="2112" y="2457"/>
                    <a:pt x="1639" y="2457"/>
                  </a:cubicBezTo>
                  <a:cubicBezTo>
                    <a:pt x="1198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1004;p89">
              <a:extLst>
                <a:ext uri="{FF2B5EF4-FFF2-40B4-BE49-F238E27FC236}">
                  <a16:creationId xmlns:a16="http://schemas.microsoft.com/office/drawing/2014/main" id="{579D9D9A-8055-4CE5-98A0-29B35F89CDAF}"/>
                </a:ext>
              </a:extLst>
            </p:cNvPr>
            <p:cNvSpPr/>
            <p:nvPr/>
          </p:nvSpPr>
          <p:spPr>
            <a:xfrm>
              <a:off x="-10752400" y="26869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60"/>
                    <a:pt x="379" y="1638"/>
                    <a:pt x="851" y="1638"/>
                  </a:cubicBezTo>
                  <a:cubicBezTo>
                    <a:pt x="1292" y="1638"/>
                    <a:pt x="1671" y="1260"/>
                    <a:pt x="1671" y="819"/>
                  </a:cubicBezTo>
                  <a:cubicBezTo>
                    <a:pt x="1671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1005;p89">
              <a:extLst>
                <a:ext uri="{FF2B5EF4-FFF2-40B4-BE49-F238E27FC236}">
                  <a16:creationId xmlns:a16="http://schemas.microsoft.com/office/drawing/2014/main" id="{3D4968D2-EF4D-493B-8738-586679C3E8DE}"/>
                </a:ext>
              </a:extLst>
            </p:cNvPr>
            <p:cNvSpPr/>
            <p:nvPr/>
          </p:nvSpPr>
          <p:spPr>
            <a:xfrm>
              <a:off x="-10898100" y="2542050"/>
              <a:ext cx="353675" cy="330825"/>
            </a:xfrm>
            <a:custGeom>
              <a:avLst/>
              <a:gdLst/>
              <a:ahLst/>
              <a:cxnLst/>
              <a:rect l="l" t="t" r="r" b="b"/>
              <a:pathLst>
                <a:path w="14147" h="13233" extrusionOk="0">
                  <a:moveTo>
                    <a:pt x="6711" y="819"/>
                  </a:moveTo>
                  <a:cubicBezTo>
                    <a:pt x="9893" y="819"/>
                    <a:pt x="12476" y="3434"/>
                    <a:pt x="12476" y="6616"/>
                  </a:cubicBezTo>
                  <a:cubicBezTo>
                    <a:pt x="12476" y="9798"/>
                    <a:pt x="9893" y="12413"/>
                    <a:pt x="6711" y="12413"/>
                  </a:cubicBezTo>
                  <a:cubicBezTo>
                    <a:pt x="3466" y="12413"/>
                    <a:pt x="883" y="9798"/>
                    <a:pt x="883" y="6616"/>
                  </a:cubicBezTo>
                  <a:cubicBezTo>
                    <a:pt x="883" y="3434"/>
                    <a:pt x="3466" y="819"/>
                    <a:pt x="6711" y="819"/>
                  </a:cubicBezTo>
                  <a:close/>
                  <a:moveTo>
                    <a:pt x="13358" y="10743"/>
                  </a:moveTo>
                  <a:lnTo>
                    <a:pt x="13358" y="12413"/>
                  </a:lnTo>
                  <a:lnTo>
                    <a:pt x="9893" y="12413"/>
                  </a:lnTo>
                  <a:cubicBezTo>
                    <a:pt x="10649" y="12004"/>
                    <a:pt x="11311" y="11468"/>
                    <a:pt x="11846" y="10743"/>
                  </a:cubicBezTo>
                  <a:close/>
                  <a:moveTo>
                    <a:pt x="6648" y="0"/>
                  </a:moveTo>
                  <a:cubicBezTo>
                    <a:pt x="2993" y="0"/>
                    <a:pt x="0" y="2962"/>
                    <a:pt x="0" y="6616"/>
                  </a:cubicBezTo>
                  <a:cubicBezTo>
                    <a:pt x="0" y="10082"/>
                    <a:pt x="2678" y="12917"/>
                    <a:pt x="6112" y="13201"/>
                  </a:cubicBezTo>
                  <a:cubicBezTo>
                    <a:pt x="6144" y="13201"/>
                    <a:pt x="6175" y="13232"/>
                    <a:pt x="6238" y="13232"/>
                  </a:cubicBezTo>
                  <a:lnTo>
                    <a:pt x="13705" y="13232"/>
                  </a:lnTo>
                  <a:cubicBezTo>
                    <a:pt x="13957" y="13232"/>
                    <a:pt x="14146" y="13043"/>
                    <a:pt x="14146" y="12791"/>
                  </a:cubicBezTo>
                  <a:lnTo>
                    <a:pt x="14146" y="10302"/>
                  </a:lnTo>
                  <a:cubicBezTo>
                    <a:pt x="14146" y="10082"/>
                    <a:pt x="13957" y="9924"/>
                    <a:pt x="13737" y="9924"/>
                  </a:cubicBezTo>
                  <a:lnTo>
                    <a:pt x="12413" y="9924"/>
                  </a:lnTo>
                  <a:cubicBezTo>
                    <a:pt x="13012" y="8948"/>
                    <a:pt x="13264" y="7814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" name="Google Shape;10730;p89">
            <a:extLst>
              <a:ext uri="{FF2B5EF4-FFF2-40B4-BE49-F238E27FC236}">
                <a16:creationId xmlns:a16="http://schemas.microsoft.com/office/drawing/2014/main" id="{3641D010-67FB-46E1-9920-F99D604AB8C8}"/>
              </a:ext>
            </a:extLst>
          </p:cNvPr>
          <p:cNvGrpSpPr/>
          <p:nvPr/>
        </p:nvGrpSpPr>
        <p:grpSpPr>
          <a:xfrm>
            <a:off x="866004" y="1834073"/>
            <a:ext cx="618600" cy="613845"/>
            <a:chOff x="-48266125" y="1973375"/>
            <a:chExt cx="302450" cy="300125"/>
          </a:xfrm>
          <a:solidFill>
            <a:schemeClr val="tx1"/>
          </a:solidFill>
        </p:grpSpPr>
        <p:sp>
          <p:nvSpPr>
            <p:cNvPr id="50" name="Google Shape;10731;p89">
              <a:extLst>
                <a:ext uri="{FF2B5EF4-FFF2-40B4-BE49-F238E27FC236}">
                  <a16:creationId xmlns:a16="http://schemas.microsoft.com/office/drawing/2014/main" id="{9F362E51-0C6B-4DB6-A2F2-ED0E26BF7445}"/>
                </a:ext>
              </a:extLst>
            </p:cNvPr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732;p89">
              <a:extLst>
                <a:ext uri="{FF2B5EF4-FFF2-40B4-BE49-F238E27FC236}">
                  <a16:creationId xmlns:a16="http://schemas.microsoft.com/office/drawing/2014/main" id="{F52DDB4D-3CFC-47F8-AA87-CAF2C71B728A}"/>
                </a:ext>
              </a:extLst>
            </p:cNvPr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0733;p89">
              <a:extLst>
                <a:ext uri="{FF2B5EF4-FFF2-40B4-BE49-F238E27FC236}">
                  <a16:creationId xmlns:a16="http://schemas.microsoft.com/office/drawing/2014/main" id="{EBD65815-3FB4-4911-BB21-9476B6A39B81}"/>
                </a:ext>
              </a:extLst>
            </p:cNvPr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0734;p89">
              <a:extLst>
                <a:ext uri="{FF2B5EF4-FFF2-40B4-BE49-F238E27FC236}">
                  <a16:creationId xmlns:a16="http://schemas.microsoft.com/office/drawing/2014/main" id="{65F682FD-F4CC-4FBA-A5DF-5F0CD1B28E5E}"/>
                </a:ext>
              </a:extLst>
            </p:cNvPr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0735;p89">
              <a:extLst>
                <a:ext uri="{FF2B5EF4-FFF2-40B4-BE49-F238E27FC236}">
                  <a16:creationId xmlns:a16="http://schemas.microsoft.com/office/drawing/2014/main" id="{C2A123D6-FAF2-49A2-A858-AEFF042F793A}"/>
                </a:ext>
              </a:extLst>
            </p:cNvPr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0736;p89">
              <a:extLst>
                <a:ext uri="{FF2B5EF4-FFF2-40B4-BE49-F238E27FC236}">
                  <a16:creationId xmlns:a16="http://schemas.microsoft.com/office/drawing/2014/main" id="{BFB23BAB-A17F-48A0-A85F-8B9B90FF3DD7}"/>
                </a:ext>
              </a:extLst>
            </p:cNvPr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287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>
          <a:blip r:embed="rId3"/>
          <a:srcRect t="11129" b="11129"/>
          <a:stretch/>
        </p:blipFill>
        <p:spPr>
          <a:xfrm>
            <a:off x="2975099" y="540000"/>
            <a:ext cx="5155851" cy="22546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2"/>
          <p:cNvSpPr txBox="1">
            <a:spLocks noGrp="1"/>
          </p:cNvSpPr>
          <p:nvPr>
            <p:ph type="title"/>
          </p:nvPr>
        </p:nvSpPr>
        <p:spPr>
          <a:xfrm>
            <a:off x="3837482" y="3188225"/>
            <a:ext cx="4293518" cy="1167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PRE</a:t>
            </a:r>
            <a:br>
              <a:rPr lang="cs-CZ" dirty="0"/>
            </a:br>
            <a:r>
              <a:rPr lang="cs-CZ" dirty="0"/>
              <a:t>PRODUCTION</a:t>
            </a:r>
            <a:endParaRPr dirty="0"/>
          </a:p>
        </p:txBody>
      </p:sp>
      <p:sp>
        <p:nvSpPr>
          <p:cNvPr id="337" name="Google Shape;337;p42"/>
          <p:cNvSpPr txBox="1">
            <a:spLocks noGrp="1"/>
          </p:cNvSpPr>
          <p:nvPr>
            <p:ph type="title" idx="2"/>
          </p:nvPr>
        </p:nvSpPr>
        <p:spPr>
          <a:xfrm>
            <a:off x="1013100" y="603000"/>
            <a:ext cx="2748900" cy="1963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 dirty="0"/>
          </a:p>
        </p:txBody>
      </p:sp>
      <p:sp>
        <p:nvSpPr>
          <p:cNvPr id="342" name="Google Shape;342;p42"/>
          <p:cNvSpPr/>
          <p:nvPr/>
        </p:nvSpPr>
        <p:spPr>
          <a:xfrm>
            <a:off x="2185387" y="3434525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278;p38">
            <a:extLst>
              <a:ext uri="{FF2B5EF4-FFF2-40B4-BE49-F238E27FC236}">
                <a16:creationId xmlns:a16="http://schemas.microsoft.com/office/drawing/2014/main" id="{CA9596C8-255F-4650-8649-3C84DDEDC730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16" name="Google Shape;279;p38">
            <a:extLst>
              <a:ext uri="{FF2B5EF4-FFF2-40B4-BE49-F238E27FC236}">
                <a16:creationId xmlns:a16="http://schemas.microsoft.com/office/drawing/2014/main" id="{5684335A-04D9-40E7-819C-B113A20D3741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 dirty="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8;p38">
            <a:extLst>
              <a:ext uri="{FF2B5EF4-FFF2-40B4-BE49-F238E27FC236}">
                <a16:creationId xmlns:a16="http://schemas.microsoft.com/office/drawing/2014/main" id="{9171815B-5874-424B-84AA-EB6744D194A1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6" name="Google Shape;279;p38">
            <a:extLst>
              <a:ext uri="{FF2B5EF4-FFF2-40B4-BE49-F238E27FC236}">
                <a16:creationId xmlns:a16="http://schemas.microsoft.com/office/drawing/2014/main" id="{EE7515E2-11C9-43F4-A1A8-951BA4770FAD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sp>
        <p:nvSpPr>
          <p:cNvPr id="7" name="Google Shape;9861;p86">
            <a:extLst>
              <a:ext uri="{FF2B5EF4-FFF2-40B4-BE49-F238E27FC236}">
                <a16:creationId xmlns:a16="http://schemas.microsoft.com/office/drawing/2014/main" id="{F025669F-597B-464A-881A-400E197EB52F}"/>
              </a:ext>
            </a:extLst>
          </p:cNvPr>
          <p:cNvSpPr/>
          <p:nvPr/>
        </p:nvSpPr>
        <p:spPr>
          <a:xfrm>
            <a:off x="1570621" y="3728679"/>
            <a:ext cx="783467" cy="779321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oogle Shape;9556;p85">
            <a:extLst>
              <a:ext uri="{FF2B5EF4-FFF2-40B4-BE49-F238E27FC236}">
                <a16:creationId xmlns:a16="http://schemas.microsoft.com/office/drawing/2014/main" id="{0E1D0ABA-D68F-48AF-9CCF-A46B710CDD4E}"/>
              </a:ext>
            </a:extLst>
          </p:cNvPr>
          <p:cNvGrpSpPr/>
          <p:nvPr/>
        </p:nvGrpSpPr>
        <p:grpSpPr>
          <a:xfrm>
            <a:off x="6831264" y="924290"/>
            <a:ext cx="856189" cy="779321"/>
            <a:chOff x="1487200" y="4421025"/>
            <a:chExt cx="483125" cy="439750"/>
          </a:xfrm>
          <a:solidFill>
            <a:schemeClr val="tx1"/>
          </a:solidFill>
        </p:grpSpPr>
        <p:sp>
          <p:nvSpPr>
            <p:cNvPr id="9" name="Google Shape;9557;p85">
              <a:extLst>
                <a:ext uri="{FF2B5EF4-FFF2-40B4-BE49-F238E27FC236}">
                  <a16:creationId xmlns:a16="http://schemas.microsoft.com/office/drawing/2014/main" id="{F7936003-6728-4D90-ACAF-72AC7051A243}"/>
                </a:ext>
              </a:extLst>
            </p:cNvPr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" name="Google Shape;9558;p85">
              <a:extLst>
                <a:ext uri="{FF2B5EF4-FFF2-40B4-BE49-F238E27FC236}">
                  <a16:creationId xmlns:a16="http://schemas.microsoft.com/office/drawing/2014/main" id="{FE429380-3C22-43CC-8CBD-82693C6E7D77}"/>
                </a:ext>
              </a:extLst>
            </p:cNvPr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" name="Google Shape;9559;p85">
              <a:extLst>
                <a:ext uri="{FF2B5EF4-FFF2-40B4-BE49-F238E27FC236}">
                  <a16:creationId xmlns:a16="http://schemas.microsoft.com/office/drawing/2014/main" id="{54298E03-1088-4A04-B101-406F9793066F}"/>
                </a:ext>
              </a:extLst>
            </p:cNvPr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" name="Google Shape;9560;p85">
              <a:extLst>
                <a:ext uri="{FF2B5EF4-FFF2-40B4-BE49-F238E27FC236}">
                  <a16:creationId xmlns:a16="http://schemas.microsoft.com/office/drawing/2014/main" id="{FFB880E5-D288-4519-914E-B424DCCBEBD7}"/>
                </a:ext>
              </a:extLst>
            </p:cNvPr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pic>
        <p:nvPicPr>
          <p:cNvPr id="13" name="Obrázek 2">
            <a:extLst>
              <a:ext uri="{FF2B5EF4-FFF2-40B4-BE49-F238E27FC236}">
                <a16:creationId xmlns:a16="http://schemas.microsoft.com/office/drawing/2014/main" id="{E8CCB773-F633-4ED7-AD60-21475BA8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34" y="635500"/>
            <a:ext cx="1212163" cy="1212163"/>
          </a:xfrm>
          <a:prstGeom prst="rect">
            <a:avLst/>
          </a:prstGeom>
        </p:spPr>
      </p:pic>
      <p:pic>
        <p:nvPicPr>
          <p:cNvPr id="14" name="Obrázek 4">
            <a:extLst>
              <a:ext uri="{FF2B5EF4-FFF2-40B4-BE49-F238E27FC236}">
                <a16:creationId xmlns:a16="http://schemas.microsoft.com/office/drawing/2014/main" id="{A46DD3A5-6BD5-43B1-B96F-AFAFC7E4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12" b="90750" l="6163" r="93721">
                        <a14:foregroundMark x1="8023" y1="56938" x2="8023" y2="56938"/>
                        <a14:foregroundMark x1="6279" y1="67464" x2="6279" y2="67464"/>
                        <a14:foregroundMark x1="84419" y1="90750" x2="84419" y2="90750"/>
                        <a14:foregroundMark x1="93837" y1="64593" x2="93837" y2="64593"/>
                        <a14:foregroundMark x1="62326" y1="8612" x2="62326" y2="8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0795" y="3676463"/>
            <a:ext cx="1212163" cy="883751"/>
          </a:xfrm>
          <a:prstGeom prst="rect">
            <a:avLst/>
          </a:prstGeom>
        </p:spPr>
      </p:pic>
      <p:sp>
        <p:nvSpPr>
          <p:cNvPr id="15" name="Google Shape;323;p41">
            <a:extLst>
              <a:ext uri="{FF2B5EF4-FFF2-40B4-BE49-F238E27FC236}">
                <a16:creationId xmlns:a16="http://schemas.microsoft.com/office/drawing/2014/main" id="{B4ADD21D-80F9-40E6-9DD0-F239CD8FD7E9}"/>
              </a:ext>
            </a:extLst>
          </p:cNvPr>
          <p:cNvSpPr txBox="1">
            <a:spLocks/>
          </p:cNvSpPr>
          <p:nvPr/>
        </p:nvSpPr>
        <p:spPr>
          <a:xfrm>
            <a:off x="4067264" y="2407950"/>
            <a:ext cx="1139736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200"/>
              </a:spcAft>
            </a:pPr>
            <a:r>
              <a:rPr lang="cs-CZ" sz="2400" dirty="0"/>
              <a:t>IDEA</a:t>
            </a:r>
            <a:endParaRPr lang="en-GB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9B9937-5723-47CF-80D0-1E7FB266C200}"/>
              </a:ext>
            </a:extLst>
          </p:cNvPr>
          <p:cNvCxnSpPr>
            <a:cxnSpLocks/>
          </p:cNvCxnSpPr>
          <p:nvPr/>
        </p:nvCxnSpPr>
        <p:spPr>
          <a:xfrm flipV="1">
            <a:off x="2427194" y="2789338"/>
            <a:ext cx="1605619" cy="11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70BECF-11B3-415D-ABE1-13F6A55358FF}"/>
              </a:ext>
            </a:extLst>
          </p:cNvPr>
          <p:cNvCxnSpPr>
            <a:cxnSpLocks/>
          </p:cNvCxnSpPr>
          <p:nvPr/>
        </p:nvCxnSpPr>
        <p:spPr>
          <a:xfrm>
            <a:off x="2778141" y="1458074"/>
            <a:ext cx="1272686" cy="949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6EB8BC-8635-4DF7-B933-555291EDFBEB}"/>
              </a:ext>
            </a:extLst>
          </p:cNvPr>
          <p:cNvCxnSpPr>
            <a:cxnSpLocks/>
          </p:cNvCxnSpPr>
          <p:nvPr/>
        </p:nvCxnSpPr>
        <p:spPr>
          <a:xfrm flipH="1" flipV="1">
            <a:off x="5223437" y="2789338"/>
            <a:ext cx="1513539" cy="11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36F809-09AB-4D59-BAF0-E3F633E51D48}"/>
              </a:ext>
            </a:extLst>
          </p:cNvPr>
          <p:cNvCxnSpPr>
            <a:cxnSpLocks/>
          </p:cNvCxnSpPr>
          <p:nvPr/>
        </p:nvCxnSpPr>
        <p:spPr>
          <a:xfrm flipH="1">
            <a:off x="5223437" y="1553077"/>
            <a:ext cx="1427358" cy="85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4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23;p41">
            <a:extLst>
              <a:ext uri="{FF2B5EF4-FFF2-40B4-BE49-F238E27FC236}">
                <a16:creationId xmlns:a16="http://schemas.microsoft.com/office/drawing/2014/main" id="{AD5D4683-B943-4368-91E0-31488890B876}"/>
              </a:ext>
            </a:extLst>
          </p:cNvPr>
          <p:cNvSpPr txBox="1">
            <a:spLocks/>
          </p:cNvSpPr>
          <p:nvPr/>
        </p:nvSpPr>
        <p:spPr>
          <a:xfrm>
            <a:off x="719987" y="657268"/>
            <a:ext cx="5669541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200"/>
              </a:spcAft>
            </a:pPr>
            <a:r>
              <a:rPr lang="en-US" sz="2400" dirty="0"/>
              <a:t>Pre-production</a:t>
            </a:r>
            <a:r>
              <a:rPr lang="cs-CZ" sz="2400" dirty="0"/>
              <a:t> </a:t>
            </a:r>
            <a:r>
              <a:rPr lang="cs-CZ" sz="2400" dirty="0" err="1"/>
              <a:t>essentials</a:t>
            </a:r>
            <a:endParaRPr lang="cs-CZ" sz="2400" dirty="0"/>
          </a:p>
        </p:txBody>
      </p:sp>
      <p:sp>
        <p:nvSpPr>
          <p:cNvPr id="16" name="Google Shape;278;p38">
            <a:extLst>
              <a:ext uri="{FF2B5EF4-FFF2-40B4-BE49-F238E27FC236}">
                <a16:creationId xmlns:a16="http://schemas.microsoft.com/office/drawing/2014/main" id="{83A5D665-11C1-4045-9AB3-9547FBF9893F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  <a:endParaRPr lang="cs-CZ" sz="1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7" name="Google Shape;279;p38">
            <a:extLst>
              <a:ext uri="{FF2B5EF4-FFF2-40B4-BE49-F238E27FC236}">
                <a16:creationId xmlns:a16="http://schemas.microsoft.com/office/drawing/2014/main" id="{1E255480-1E9D-49CA-BA82-B93F05C543B0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  <p:sp>
        <p:nvSpPr>
          <p:cNvPr id="8" name="Google Shape;379;p45">
            <a:extLst>
              <a:ext uri="{FF2B5EF4-FFF2-40B4-BE49-F238E27FC236}">
                <a16:creationId xmlns:a16="http://schemas.microsoft.com/office/drawing/2014/main" id="{228D86E8-EED3-413D-93B0-14AE52118B0F}"/>
              </a:ext>
            </a:extLst>
          </p:cNvPr>
          <p:cNvSpPr txBox="1">
            <a:spLocks/>
          </p:cNvSpPr>
          <p:nvPr/>
        </p:nvSpPr>
        <p:spPr>
          <a:xfrm>
            <a:off x="719988" y="2403017"/>
            <a:ext cx="2507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et"/>
              <a:buNone/>
              <a:defRPr sz="2000" b="0" i="0" u="none" strike="noStrike" cap="none">
                <a:solidFill>
                  <a:schemeClr val="dk1"/>
                </a:solidFill>
                <a:latin typeface="Asset"/>
                <a:ea typeface="Asset"/>
                <a:cs typeface="Asset"/>
                <a:sym typeface="Asse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800" dirty="0"/>
              <a:t>What?</a:t>
            </a:r>
          </a:p>
        </p:txBody>
      </p:sp>
      <p:sp>
        <p:nvSpPr>
          <p:cNvPr id="9" name="Google Shape;381;p45">
            <a:extLst>
              <a:ext uri="{FF2B5EF4-FFF2-40B4-BE49-F238E27FC236}">
                <a16:creationId xmlns:a16="http://schemas.microsoft.com/office/drawing/2014/main" id="{66EA4393-29D3-441E-AB5F-AE58E0BF9526}"/>
              </a:ext>
            </a:extLst>
          </p:cNvPr>
          <p:cNvSpPr txBox="1">
            <a:spLocks/>
          </p:cNvSpPr>
          <p:nvPr/>
        </p:nvSpPr>
        <p:spPr>
          <a:xfrm>
            <a:off x="4609878" y="2912600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Pontano Sans" pitchFamily="2" charset="0"/>
              </a:rPr>
              <a:t>The environment</a:t>
            </a:r>
          </a:p>
        </p:txBody>
      </p:sp>
      <p:sp>
        <p:nvSpPr>
          <p:cNvPr id="13" name="Google Shape;379;p45">
            <a:extLst>
              <a:ext uri="{FF2B5EF4-FFF2-40B4-BE49-F238E27FC236}">
                <a16:creationId xmlns:a16="http://schemas.microsoft.com/office/drawing/2014/main" id="{AD3B98E1-C3F3-403E-9EC2-B1E85D8212E2}"/>
              </a:ext>
            </a:extLst>
          </p:cNvPr>
          <p:cNvSpPr txBox="1">
            <a:spLocks/>
          </p:cNvSpPr>
          <p:nvPr/>
        </p:nvSpPr>
        <p:spPr>
          <a:xfrm>
            <a:off x="2730111" y="2403017"/>
            <a:ext cx="2598156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800" dirty="0"/>
              <a:t>Who?</a:t>
            </a:r>
          </a:p>
        </p:txBody>
      </p:sp>
      <p:sp>
        <p:nvSpPr>
          <p:cNvPr id="14" name="Google Shape;379;p45">
            <a:extLst>
              <a:ext uri="{FF2B5EF4-FFF2-40B4-BE49-F238E27FC236}">
                <a16:creationId xmlns:a16="http://schemas.microsoft.com/office/drawing/2014/main" id="{1300DE60-F84D-45F2-923F-CDB401E6284A}"/>
              </a:ext>
            </a:extLst>
          </p:cNvPr>
          <p:cNvSpPr txBox="1">
            <a:spLocks/>
          </p:cNvSpPr>
          <p:nvPr/>
        </p:nvSpPr>
        <p:spPr>
          <a:xfrm>
            <a:off x="4609878" y="2403017"/>
            <a:ext cx="2598156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800" dirty="0"/>
              <a:t>Where?</a:t>
            </a:r>
          </a:p>
        </p:txBody>
      </p:sp>
      <p:sp>
        <p:nvSpPr>
          <p:cNvPr id="20" name="Google Shape;381;p45">
            <a:extLst>
              <a:ext uri="{FF2B5EF4-FFF2-40B4-BE49-F238E27FC236}">
                <a16:creationId xmlns:a16="http://schemas.microsoft.com/office/drawing/2014/main" id="{2D470E94-D47E-443E-B259-0DD8461CB8A1}"/>
              </a:ext>
            </a:extLst>
          </p:cNvPr>
          <p:cNvSpPr txBox="1">
            <a:spLocks/>
          </p:cNvSpPr>
          <p:nvPr/>
        </p:nvSpPr>
        <p:spPr>
          <a:xfrm>
            <a:off x="2775339" y="2912600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The characters</a:t>
            </a:r>
          </a:p>
        </p:txBody>
      </p:sp>
      <p:sp>
        <p:nvSpPr>
          <p:cNvPr id="21" name="Google Shape;381;p45">
            <a:extLst>
              <a:ext uri="{FF2B5EF4-FFF2-40B4-BE49-F238E27FC236}">
                <a16:creationId xmlns:a16="http://schemas.microsoft.com/office/drawing/2014/main" id="{D72ABC31-F35D-47A3-B8ED-BD71AE8BF48F}"/>
              </a:ext>
            </a:extLst>
          </p:cNvPr>
          <p:cNvSpPr txBox="1">
            <a:spLocks/>
          </p:cNvSpPr>
          <p:nvPr/>
        </p:nvSpPr>
        <p:spPr>
          <a:xfrm>
            <a:off x="719988" y="2907074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The story</a:t>
            </a:r>
          </a:p>
        </p:txBody>
      </p:sp>
      <p:grpSp>
        <p:nvGrpSpPr>
          <p:cNvPr id="22" name="Google Shape;9960;p87">
            <a:extLst>
              <a:ext uri="{FF2B5EF4-FFF2-40B4-BE49-F238E27FC236}">
                <a16:creationId xmlns:a16="http://schemas.microsoft.com/office/drawing/2014/main" id="{2F692251-57DE-4593-A890-994B805E8247}"/>
              </a:ext>
            </a:extLst>
          </p:cNvPr>
          <p:cNvGrpSpPr/>
          <p:nvPr/>
        </p:nvGrpSpPr>
        <p:grpSpPr>
          <a:xfrm>
            <a:off x="866662" y="1540830"/>
            <a:ext cx="609743" cy="599152"/>
            <a:chOff x="-60988625" y="2310475"/>
            <a:chExt cx="316650" cy="311150"/>
          </a:xfrm>
          <a:solidFill>
            <a:schemeClr val="tx1"/>
          </a:solidFill>
        </p:grpSpPr>
        <p:sp>
          <p:nvSpPr>
            <p:cNvPr id="23" name="Google Shape;9961;p87">
              <a:extLst>
                <a:ext uri="{FF2B5EF4-FFF2-40B4-BE49-F238E27FC236}">
                  <a16:creationId xmlns:a16="http://schemas.microsoft.com/office/drawing/2014/main" id="{A32B51E9-5150-40B9-9229-32BE5CFA8655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9962;p87">
              <a:extLst>
                <a:ext uri="{FF2B5EF4-FFF2-40B4-BE49-F238E27FC236}">
                  <a16:creationId xmlns:a16="http://schemas.microsoft.com/office/drawing/2014/main" id="{0F4E8E3F-4AAF-489F-B1A6-5DA9D73585AD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9963;p87">
              <a:extLst>
                <a:ext uri="{FF2B5EF4-FFF2-40B4-BE49-F238E27FC236}">
                  <a16:creationId xmlns:a16="http://schemas.microsoft.com/office/drawing/2014/main" id="{47A3F489-620C-476A-8263-F936F6F1792E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9964;p87">
              <a:extLst>
                <a:ext uri="{FF2B5EF4-FFF2-40B4-BE49-F238E27FC236}">
                  <a16:creationId xmlns:a16="http://schemas.microsoft.com/office/drawing/2014/main" id="{BE309A2F-975D-410A-9141-42F7D7921889}"/>
                </a:ext>
              </a:extLst>
            </p:cNvPr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9965;p87">
              <a:extLst>
                <a:ext uri="{FF2B5EF4-FFF2-40B4-BE49-F238E27FC236}">
                  <a16:creationId xmlns:a16="http://schemas.microsoft.com/office/drawing/2014/main" id="{345E3236-97E1-447D-A5E3-F57FE4B52CE9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9966;p87">
              <a:extLst>
                <a:ext uri="{FF2B5EF4-FFF2-40B4-BE49-F238E27FC236}">
                  <a16:creationId xmlns:a16="http://schemas.microsoft.com/office/drawing/2014/main" id="{8852430F-AB5D-4779-B2FD-E54D6D91B9E6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" name="Google Shape;10441;p88">
            <a:extLst>
              <a:ext uri="{FF2B5EF4-FFF2-40B4-BE49-F238E27FC236}">
                <a16:creationId xmlns:a16="http://schemas.microsoft.com/office/drawing/2014/main" id="{0BF237E2-B775-4FAC-9004-67E545BBF9DC}"/>
              </a:ext>
            </a:extLst>
          </p:cNvPr>
          <p:cNvGrpSpPr/>
          <p:nvPr/>
        </p:nvGrpSpPr>
        <p:grpSpPr>
          <a:xfrm>
            <a:off x="2775339" y="1548789"/>
            <a:ext cx="605886" cy="605886"/>
            <a:chOff x="-57970450" y="1903275"/>
            <a:chExt cx="318225" cy="318225"/>
          </a:xfrm>
          <a:solidFill>
            <a:schemeClr val="tx1"/>
          </a:solidFill>
        </p:grpSpPr>
        <p:sp>
          <p:nvSpPr>
            <p:cNvPr id="51" name="Google Shape;10442;p88">
              <a:extLst>
                <a:ext uri="{FF2B5EF4-FFF2-40B4-BE49-F238E27FC236}">
                  <a16:creationId xmlns:a16="http://schemas.microsoft.com/office/drawing/2014/main" id="{4682EF14-276C-4BDF-A3E8-F5A7B784F194}"/>
                </a:ext>
              </a:extLst>
            </p:cNvPr>
            <p:cNvSpPr/>
            <p:nvPr/>
          </p:nvSpPr>
          <p:spPr>
            <a:xfrm>
              <a:off x="-57847575" y="2135825"/>
              <a:ext cx="73250" cy="28975"/>
            </a:xfrm>
            <a:custGeom>
              <a:avLst/>
              <a:gdLst/>
              <a:ahLst/>
              <a:cxnLst/>
              <a:rect l="l" t="t" r="r" b="b"/>
              <a:pathLst>
                <a:path w="2930" h="1159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36" y="970"/>
                    <a:pt x="1008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0" y="465"/>
                    <a:pt x="2930" y="213"/>
                    <a:pt x="2773" y="119"/>
                  </a:cubicBezTo>
                  <a:cubicBezTo>
                    <a:pt x="2694" y="40"/>
                    <a:pt x="2592" y="1"/>
                    <a:pt x="2497" y="1"/>
                  </a:cubicBezTo>
                  <a:cubicBezTo>
                    <a:pt x="2402" y="1"/>
                    <a:pt x="2316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97" y="434"/>
                    <a:pt x="882" y="339"/>
                    <a:pt x="693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0443;p88">
              <a:extLst>
                <a:ext uri="{FF2B5EF4-FFF2-40B4-BE49-F238E27FC236}">
                  <a16:creationId xmlns:a16="http://schemas.microsoft.com/office/drawing/2014/main" id="{B9CE6FAC-F6E8-4939-8F3B-2693124A543E}"/>
                </a:ext>
              </a:extLst>
            </p:cNvPr>
            <p:cNvSpPr/>
            <p:nvPr/>
          </p:nvSpPr>
          <p:spPr>
            <a:xfrm>
              <a:off x="-57857025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0444;p88">
              <a:extLst>
                <a:ext uri="{FF2B5EF4-FFF2-40B4-BE49-F238E27FC236}">
                  <a16:creationId xmlns:a16="http://schemas.microsoft.com/office/drawing/2014/main" id="{67F0B88C-B1B2-47C7-A4B0-761DCE17B9FC}"/>
                </a:ext>
              </a:extLst>
            </p:cNvPr>
            <p:cNvSpPr/>
            <p:nvPr/>
          </p:nvSpPr>
          <p:spPr>
            <a:xfrm>
              <a:off x="-577822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0445;p88">
              <a:extLst>
                <a:ext uri="{FF2B5EF4-FFF2-40B4-BE49-F238E27FC236}">
                  <a16:creationId xmlns:a16="http://schemas.microsoft.com/office/drawing/2014/main" id="{2ACD090A-F9C6-4808-AA51-59D30D71B5DC}"/>
                </a:ext>
              </a:extLst>
            </p:cNvPr>
            <p:cNvSpPr/>
            <p:nvPr/>
          </p:nvSpPr>
          <p:spPr>
            <a:xfrm>
              <a:off x="-57970450" y="1903275"/>
              <a:ext cx="318225" cy="318225"/>
            </a:xfrm>
            <a:custGeom>
              <a:avLst/>
              <a:gdLst/>
              <a:ahLst/>
              <a:cxnLst/>
              <a:rect l="l" t="t" r="r" b="b"/>
              <a:pathLst>
                <a:path w="12729" h="12729" extrusionOk="0">
                  <a:moveTo>
                    <a:pt x="6396" y="757"/>
                  </a:moveTo>
                  <a:cubicBezTo>
                    <a:pt x="6774" y="757"/>
                    <a:pt x="7121" y="915"/>
                    <a:pt x="7404" y="1167"/>
                  </a:cubicBezTo>
                  <a:lnTo>
                    <a:pt x="8507" y="2269"/>
                  </a:lnTo>
                  <a:lnTo>
                    <a:pt x="4348" y="2269"/>
                  </a:lnTo>
                  <a:lnTo>
                    <a:pt x="5356" y="1167"/>
                  </a:lnTo>
                  <a:cubicBezTo>
                    <a:pt x="5640" y="915"/>
                    <a:pt x="5986" y="757"/>
                    <a:pt x="6396" y="757"/>
                  </a:cubicBezTo>
                  <a:close/>
                  <a:moveTo>
                    <a:pt x="11783" y="2994"/>
                  </a:moveTo>
                  <a:cubicBezTo>
                    <a:pt x="11626" y="3845"/>
                    <a:pt x="10838" y="4475"/>
                    <a:pt x="9925" y="4475"/>
                  </a:cubicBezTo>
                  <a:lnTo>
                    <a:pt x="2489" y="4475"/>
                  </a:lnTo>
                  <a:cubicBezTo>
                    <a:pt x="2454" y="4478"/>
                    <a:pt x="2420" y="4479"/>
                    <a:pt x="2385" y="4479"/>
                  </a:cubicBezTo>
                  <a:cubicBezTo>
                    <a:pt x="1665" y="4479"/>
                    <a:pt x="968" y="3867"/>
                    <a:pt x="788" y="3025"/>
                  </a:cubicBezTo>
                  <a:lnTo>
                    <a:pt x="2300" y="3025"/>
                  </a:lnTo>
                  <a:lnTo>
                    <a:pt x="2300" y="3372"/>
                  </a:lnTo>
                  <a:cubicBezTo>
                    <a:pt x="2300" y="3592"/>
                    <a:pt x="2458" y="3750"/>
                    <a:pt x="2647" y="3750"/>
                  </a:cubicBezTo>
                  <a:cubicBezTo>
                    <a:pt x="2836" y="3750"/>
                    <a:pt x="2993" y="3592"/>
                    <a:pt x="2993" y="3372"/>
                  </a:cubicBezTo>
                  <a:lnTo>
                    <a:pt x="2993" y="3025"/>
                  </a:lnTo>
                  <a:lnTo>
                    <a:pt x="3750" y="3025"/>
                  </a:lnTo>
                  <a:lnTo>
                    <a:pt x="3750" y="3372"/>
                  </a:lnTo>
                  <a:cubicBezTo>
                    <a:pt x="3750" y="3592"/>
                    <a:pt x="3907" y="3750"/>
                    <a:pt x="4096" y="3750"/>
                  </a:cubicBezTo>
                  <a:cubicBezTo>
                    <a:pt x="4285" y="3750"/>
                    <a:pt x="4443" y="3592"/>
                    <a:pt x="4443" y="3372"/>
                  </a:cubicBezTo>
                  <a:lnTo>
                    <a:pt x="4443" y="3025"/>
                  </a:lnTo>
                  <a:lnTo>
                    <a:pt x="5199" y="3025"/>
                  </a:lnTo>
                  <a:lnTo>
                    <a:pt x="5199" y="3372"/>
                  </a:lnTo>
                  <a:cubicBezTo>
                    <a:pt x="5199" y="3592"/>
                    <a:pt x="5356" y="3750"/>
                    <a:pt x="5545" y="3750"/>
                  </a:cubicBezTo>
                  <a:cubicBezTo>
                    <a:pt x="5766" y="3750"/>
                    <a:pt x="5923" y="3592"/>
                    <a:pt x="5923" y="3372"/>
                  </a:cubicBezTo>
                  <a:lnTo>
                    <a:pt x="5923" y="3025"/>
                  </a:lnTo>
                  <a:lnTo>
                    <a:pt x="6648" y="3025"/>
                  </a:lnTo>
                  <a:lnTo>
                    <a:pt x="6648" y="3372"/>
                  </a:lnTo>
                  <a:cubicBezTo>
                    <a:pt x="6648" y="3592"/>
                    <a:pt x="6806" y="3750"/>
                    <a:pt x="7026" y="3750"/>
                  </a:cubicBezTo>
                  <a:cubicBezTo>
                    <a:pt x="7215" y="3750"/>
                    <a:pt x="7373" y="3592"/>
                    <a:pt x="7373" y="3372"/>
                  </a:cubicBezTo>
                  <a:lnTo>
                    <a:pt x="7373" y="3025"/>
                  </a:lnTo>
                  <a:lnTo>
                    <a:pt x="8129" y="3025"/>
                  </a:lnTo>
                  <a:lnTo>
                    <a:pt x="8129" y="3372"/>
                  </a:lnTo>
                  <a:cubicBezTo>
                    <a:pt x="8129" y="3592"/>
                    <a:pt x="8286" y="3750"/>
                    <a:pt x="8475" y="3750"/>
                  </a:cubicBezTo>
                  <a:cubicBezTo>
                    <a:pt x="8664" y="3750"/>
                    <a:pt x="8822" y="3592"/>
                    <a:pt x="8822" y="3372"/>
                  </a:cubicBezTo>
                  <a:lnTo>
                    <a:pt x="8822" y="2994"/>
                  </a:lnTo>
                  <a:lnTo>
                    <a:pt x="9578" y="2994"/>
                  </a:lnTo>
                  <a:lnTo>
                    <a:pt x="9578" y="3372"/>
                  </a:lnTo>
                  <a:cubicBezTo>
                    <a:pt x="9578" y="3592"/>
                    <a:pt x="9735" y="3750"/>
                    <a:pt x="9925" y="3750"/>
                  </a:cubicBezTo>
                  <a:cubicBezTo>
                    <a:pt x="10114" y="3750"/>
                    <a:pt x="10271" y="3592"/>
                    <a:pt x="10271" y="3372"/>
                  </a:cubicBezTo>
                  <a:lnTo>
                    <a:pt x="10271" y="2994"/>
                  </a:lnTo>
                  <a:close/>
                  <a:moveTo>
                    <a:pt x="2300" y="6774"/>
                  </a:moveTo>
                  <a:lnTo>
                    <a:pt x="2300" y="8255"/>
                  </a:lnTo>
                  <a:cubicBezTo>
                    <a:pt x="1859" y="8255"/>
                    <a:pt x="1544" y="7909"/>
                    <a:pt x="1544" y="7531"/>
                  </a:cubicBezTo>
                  <a:cubicBezTo>
                    <a:pt x="1544" y="7121"/>
                    <a:pt x="1891" y="6774"/>
                    <a:pt x="2300" y="6774"/>
                  </a:cubicBezTo>
                  <a:close/>
                  <a:moveTo>
                    <a:pt x="10492" y="6774"/>
                  </a:moveTo>
                  <a:cubicBezTo>
                    <a:pt x="10870" y="6774"/>
                    <a:pt x="11216" y="7090"/>
                    <a:pt x="11216" y="7531"/>
                  </a:cubicBezTo>
                  <a:cubicBezTo>
                    <a:pt x="11216" y="7940"/>
                    <a:pt x="10901" y="8255"/>
                    <a:pt x="10492" y="8255"/>
                  </a:cubicBezTo>
                  <a:lnTo>
                    <a:pt x="10492" y="6774"/>
                  </a:lnTo>
                  <a:close/>
                  <a:moveTo>
                    <a:pt x="9767" y="5262"/>
                  </a:moveTo>
                  <a:cubicBezTo>
                    <a:pt x="9735" y="5388"/>
                    <a:pt x="9735" y="8507"/>
                    <a:pt x="9735" y="8633"/>
                  </a:cubicBezTo>
                  <a:cubicBezTo>
                    <a:pt x="9735" y="9421"/>
                    <a:pt x="9452" y="10145"/>
                    <a:pt x="8979" y="10744"/>
                  </a:cubicBezTo>
                  <a:lnTo>
                    <a:pt x="8979" y="9358"/>
                  </a:lnTo>
                  <a:cubicBezTo>
                    <a:pt x="8979" y="8350"/>
                    <a:pt x="8160" y="7531"/>
                    <a:pt x="7121" y="7531"/>
                  </a:cubicBezTo>
                  <a:cubicBezTo>
                    <a:pt x="6932" y="7531"/>
                    <a:pt x="6774" y="7688"/>
                    <a:pt x="6774" y="7877"/>
                  </a:cubicBezTo>
                  <a:cubicBezTo>
                    <a:pt x="6774" y="8066"/>
                    <a:pt x="6932" y="8224"/>
                    <a:pt x="7121" y="8224"/>
                  </a:cubicBezTo>
                  <a:cubicBezTo>
                    <a:pt x="7751" y="8224"/>
                    <a:pt x="8223" y="8728"/>
                    <a:pt x="8223" y="9326"/>
                  </a:cubicBezTo>
                  <a:lnTo>
                    <a:pt x="8223" y="11374"/>
                  </a:lnTo>
                  <a:cubicBezTo>
                    <a:pt x="7688" y="11721"/>
                    <a:pt x="7058" y="11973"/>
                    <a:pt x="6396" y="11973"/>
                  </a:cubicBezTo>
                  <a:cubicBezTo>
                    <a:pt x="5734" y="11973"/>
                    <a:pt x="5041" y="11784"/>
                    <a:pt x="4537" y="11374"/>
                  </a:cubicBezTo>
                  <a:lnTo>
                    <a:pt x="4537" y="9326"/>
                  </a:lnTo>
                  <a:cubicBezTo>
                    <a:pt x="4537" y="8696"/>
                    <a:pt x="5041" y="8224"/>
                    <a:pt x="5640" y="8224"/>
                  </a:cubicBezTo>
                  <a:cubicBezTo>
                    <a:pt x="5829" y="8224"/>
                    <a:pt x="5986" y="8066"/>
                    <a:pt x="5986" y="7877"/>
                  </a:cubicBezTo>
                  <a:cubicBezTo>
                    <a:pt x="5986" y="7688"/>
                    <a:pt x="5829" y="7499"/>
                    <a:pt x="5640" y="7499"/>
                  </a:cubicBezTo>
                  <a:cubicBezTo>
                    <a:pt x="4600" y="7499"/>
                    <a:pt x="3781" y="8350"/>
                    <a:pt x="3781" y="9358"/>
                  </a:cubicBezTo>
                  <a:lnTo>
                    <a:pt x="3781" y="10744"/>
                  </a:lnTo>
                  <a:cubicBezTo>
                    <a:pt x="3308" y="10145"/>
                    <a:pt x="3056" y="9389"/>
                    <a:pt x="3056" y="8602"/>
                  </a:cubicBezTo>
                  <a:lnTo>
                    <a:pt x="3056" y="5262"/>
                  </a:lnTo>
                  <a:close/>
                  <a:moveTo>
                    <a:pt x="6333" y="1"/>
                  </a:moveTo>
                  <a:cubicBezTo>
                    <a:pt x="5766" y="1"/>
                    <a:pt x="5199" y="221"/>
                    <a:pt x="4821" y="631"/>
                  </a:cubicBezTo>
                  <a:lnTo>
                    <a:pt x="3182" y="2238"/>
                  </a:lnTo>
                  <a:lnTo>
                    <a:pt x="347" y="2238"/>
                  </a:lnTo>
                  <a:cubicBezTo>
                    <a:pt x="158" y="2238"/>
                    <a:pt x="0" y="2395"/>
                    <a:pt x="0" y="2584"/>
                  </a:cubicBezTo>
                  <a:cubicBezTo>
                    <a:pt x="0" y="3908"/>
                    <a:pt x="1009" y="5010"/>
                    <a:pt x="2237" y="5199"/>
                  </a:cubicBezTo>
                  <a:lnTo>
                    <a:pt x="2237" y="5987"/>
                  </a:lnTo>
                  <a:cubicBezTo>
                    <a:pt x="1418" y="5987"/>
                    <a:pt x="757" y="6648"/>
                    <a:pt x="757" y="7468"/>
                  </a:cubicBezTo>
                  <a:cubicBezTo>
                    <a:pt x="757" y="8318"/>
                    <a:pt x="1418" y="8980"/>
                    <a:pt x="2237" y="8980"/>
                  </a:cubicBezTo>
                  <a:cubicBezTo>
                    <a:pt x="2363" y="10114"/>
                    <a:pt x="2930" y="11091"/>
                    <a:pt x="3718" y="11784"/>
                  </a:cubicBezTo>
                  <a:lnTo>
                    <a:pt x="3718" y="12351"/>
                  </a:lnTo>
                  <a:cubicBezTo>
                    <a:pt x="3718" y="12571"/>
                    <a:pt x="3876" y="12729"/>
                    <a:pt x="4065" y="12729"/>
                  </a:cubicBezTo>
                  <a:cubicBezTo>
                    <a:pt x="4254" y="12729"/>
                    <a:pt x="4411" y="12571"/>
                    <a:pt x="4411" y="12351"/>
                  </a:cubicBezTo>
                  <a:lnTo>
                    <a:pt x="4411" y="12288"/>
                  </a:lnTo>
                  <a:cubicBezTo>
                    <a:pt x="4978" y="12571"/>
                    <a:pt x="5608" y="12729"/>
                    <a:pt x="6270" y="12729"/>
                  </a:cubicBezTo>
                  <a:cubicBezTo>
                    <a:pt x="6932" y="12729"/>
                    <a:pt x="7562" y="12571"/>
                    <a:pt x="8129" y="12288"/>
                  </a:cubicBezTo>
                  <a:lnTo>
                    <a:pt x="8129" y="12351"/>
                  </a:lnTo>
                  <a:cubicBezTo>
                    <a:pt x="8129" y="12571"/>
                    <a:pt x="8286" y="12729"/>
                    <a:pt x="8475" y="12729"/>
                  </a:cubicBezTo>
                  <a:cubicBezTo>
                    <a:pt x="8664" y="12729"/>
                    <a:pt x="8822" y="12571"/>
                    <a:pt x="8822" y="12351"/>
                  </a:cubicBezTo>
                  <a:lnTo>
                    <a:pt x="8822" y="11784"/>
                  </a:lnTo>
                  <a:cubicBezTo>
                    <a:pt x="9641" y="11091"/>
                    <a:pt x="10208" y="10082"/>
                    <a:pt x="10271" y="8980"/>
                  </a:cubicBezTo>
                  <a:cubicBezTo>
                    <a:pt x="11122" y="8980"/>
                    <a:pt x="11783" y="8318"/>
                    <a:pt x="11783" y="7468"/>
                  </a:cubicBezTo>
                  <a:cubicBezTo>
                    <a:pt x="11972" y="6680"/>
                    <a:pt x="11311" y="6018"/>
                    <a:pt x="10492" y="6018"/>
                  </a:cubicBezTo>
                  <a:lnTo>
                    <a:pt x="10492" y="5231"/>
                  </a:lnTo>
                  <a:cubicBezTo>
                    <a:pt x="11752" y="5042"/>
                    <a:pt x="12728" y="3971"/>
                    <a:pt x="12728" y="2647"/>
                  </a:cubicBezTo>
                  <a:cubicBezTo>
                    <a:pt x="12728" y="2521"/>
                    <a:pt x="12697" y="2427"/>
                    <a:pt x="12602" y="2364"/>
                  </a:cubicBezTo>
                  <a:cubicBezTo>
                    <a:pt x="12539" y="2269"/>
                    <a:pt x="12445" y="2238"/>
                    <a:pt x="12319" y="2238"/>
                  </a:cubicBezTo>
                  <a:lnTo>
                    <a:pt x="9483" y="2238"/>
                  </a:lnTo>
                  <a:lnTo>
                    <a:pt x="7877" y="631"/>
                  </a:lnTo>
                  <a:cubicBezTo>
                    <a:pt x="7499" y="221"/>
                    <a:pt x="6932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" name="Google Shape;11026;p90">
            <a:extLst>
              <a:ext uri="{FF2B5EF4-FFF2-40B4-BE49-F238E27FC236}">
                <a16:creationId xmlns:a16="http://schemas.microsoft.com/office/drawing/2014/main" id="{25B63916-4249-4451-BDE7-FD043BC8B9D7}"/>
              </a:ext>
            </a:extLst>
          </p:cNvPr>
          <p:cNvGrpSpPr/>
          <p:nvPr/>
        </p:nvGrpSpPr>
        <p:grpSpPr>
          <a:xfrm>
            <a:off x="4723590" y="1553031"/>
            <a:ext cx="655256" cy="611157"/>
            <a:chOff x="-21299475" y="2798025"/>
            <a:chExt cx="307200" cy="286525"/>
          </a:xfrm>
          <a:solidFill>
            <a:schemeClr val="tx1"/>
          </a:solidFill>
        </p:grpSpPr>
        <p:sp>
          <p:nvSpPr>
            <p:cNvPr id="56" name="Google Shape;11027;p90">
              <a:extLst>
                <a:ext uri="{FF2B5EF4-FFF2-40B4-BE49-F238E27FC236}">
                  <a16:creationId xmlns:a16="http://schemas.microsoft.com/office/drawing/2014/main" id="{C93A2068-B4D9-44F4-B8B9-C3F268055DC5}"/>
                </a:ext>
              </a:extLst>
            </p:cNvPr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1028;p90">
              <a:extLst>
                <a:ext uri="{FF2B5EF4-FFF2-40B4-BE49-F238E27FC236}">
                  <a16:creationId xmlns:a16="http://schemas.microsoft.com/office/drawing/2014/main" id="{1F8E4463-EDD1-4DB9-ABDA-764FEE6C2272}"/>
                </a:ext>
              </a:extLst>
            </p:cNvPr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1029;p90">
              <a:extLst>
                <a:ext uri="{FF2B5EF4-FFF2-40B4-BE49-F238E27FC236}">
                  <a16:creationId xmlns:a16="http://schemas.microsoft.com/office/drawing/2014/main" id="{2DEAAB16-A333-4892-93F9-CB0483D6AE84}"/>
                </a:ext>
              </a:extLst>
            </p:cNvPr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1030;p90">
              <a:extLst>
                <a:ext uri="{FF2B5EF4-FFF2-40B4-BE49-F238E27FC236}">
                  <a16:creationId xmlns:a16="http://schemas.microsoft.com/office/drawing/2014/main" id="{11E03B03-1F57-46AE-A265-CC150CB32AFE}"/>
                </a:ext>
              </a:extLst>
            </p:cNvPr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1031;p90">
              <a:extLst>
                <a:ext uri="{FF2B5EF4-FFF2-40B4-BE49-F238E27FC236}">
                  <a16:creationId xmlns:a16="http://schemas.microsoft.com/office/drawing/2014/main" id="{C4099868-A652-47C4-808C-B3454120016F}"/>
                </a:ext>
              </a:extLst>
            </p:cNvPr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1032;p90">
              <a:extLst>
                <a:ext uri="{FF2B5EF4-FFF2-40B4-BE49-F238E27FC236}">
                  <a16:creationId xmlns:a16="http://schemas.microsoft.com/office/drawing/2014/main" id="{35B0DB8D-4B95-4AE1-8D04-4B836EDCEAD7}"/>
                </a:ext>
              </a:extLst>
            </p:cNvPr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1033;p90">
              <a:extLst>
                <a:ext uri="{FF2B5EF4-FFF2-40B4-BE49-F238E27FC236}">
                  <a16:creationId xmlns:a16="http://schemas.microsoft.com/office/drawing/2014/main" id="{E823E088-A6EE-4BEC-9519-FAE344AC2D17}"/>
                </a:ext>
              </a:extLst>
            </p:cNvPr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1034;p90">
              <a:extLst>
                <a:ext uri="{FF2B5EF4-FFF2-40B4-BE49-F238E27FC236}">
                  <a16:creationId xmlns:a16="http://schemas.microsoft.com/office/drawing/2014/main" id="{534D14BA-720D-4B5F-9D4A-74C7C67DE0CE}"/>
                </a:ext>
              </a:extLst>
            </p:cNvPr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1035;p90">
              <a:extLst>
                <a:ext uri="{FF2B5EF4-FFF2-40B4-BE49-F238E27FC236}">
                  <a16:creationId xmlns:a16="http://schemas.microsoft.com/office/drawing/2014/main" id="{F0FB569C-B4CB-405D-AF98-55F5E7B8C486}"/>
                </a:ext>
              </a:extLst>
            </p:cNvPr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1036;p90">
              <a:extLst>
                <a:ext uri="{FF2B5EF4-FFF2-40B4-BE49-F238E27FC236}">
                  <a16:creationId xmlns:a16="http://schemas.microsoft.com/office/drawing/2014/main" id="{3BA1AE7D-F123-41EF-84D8-25A28E7BF5C3}"/>
                </a:ext>
              </a:extLst>
            </p:cNvPr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1037;p90">
              <a:extLst>
                <a:ext uri="{FF2B5EF4-FFF2-40B4-BE49-F238E27FC236}">
                  <a16:creationId xmlns:a16="http://schemas.microsoft.com/office/drawing/2014/main" id="{8B60C5CF-3609-4088-BD31-FF7D08459FA9}"/>
                </a:ext>
              </a:extLst>
            </p:cNvPr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1038;p90">
              <a:extLst>
                <a:ext uri="{FF2B5EF4-FFF2-40B4-BE49-F238E27FC236}">
                  <a16:creationId xmlns:a16="http://schemas.microsoft.com/office/drawing/2014/main" id="{FE233187-393B-48AA-AECF-4D86A0D5329C}"/>
                </a:ext>
              </a:extLst>
            </p:cNvPr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13C12BEE-F906-43A4-B21C-52348F38D5C1}"/>
              </a:ext>
            </a:extLst>
          </p:cNvPr>
          <p:cNvSpPr/>
          <p:nvPr/>
        </p:nvSpPr>
        <p:spPr>
          <a:xfrm>
            <a:off x="999791" y="3273500"/>
            <a:ext cx="332845" cy="433313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9" name="Google Shape;381;p45">
            <a:extLst>
              <a:ext uri="{FF2B5EF4-FFF2-40B4-BE49-F238E27FC236}">
                <a16:creationId xmlns:a16="http://schemas.microsoft.com/office/drawing/2014/main" id="{1FB47D3D-BF88-4043-A9EA-D561B9D6D8C2}"/>
              </a:ext>
            </a:extLst>
          </p:cNvPr>
          <p:cNvSpPr txBox="1">
            <a:spLocks/>
          </p:cNvSpPr>
          <p:nvPr/>
        </p:nvSpPr>
        <p:spPr>
          <a:xfrm>
            <a:off x="659475" y="3799092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Screenplay</a:t>
            </a: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0AA46D95-C10F-4948-B84A-C409AD9798E7}"/>
              </a:ext>
            </a:extLst>
          </p:cNvPr>
          <p:cNvSpPr/>
          <p:nvPr/>
        </p:nvSpPr>
        <p:spPr>
          <a:xfrm>
            <a:off x="3230598" y="3273499"/>
            <a:ext cx="332845" cy="433313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Google Shape;381;p45">
            <a:extLst>
              <a:ext uri="{FF2B5EF4-FFF2-40B4-BE49-F238E27FC236}">
                <a16:creationId xmlns:a16="http://schemas.microsoft.com/office/drawing/2014/main" id="{1477A180-D9B1-4C05-811C-3B25EAB580F0}"/>
              </a:ext>
            </a:extLst>
          </p:cNvPr>
          <p:cNvSpPr txBox="1">
            <a:spLocks/>
          </p:cNvSpPr>
          <p:nvPr/>
        </p:nvSpPr>
        <p:spPr>
          <a:xfrm>
            <a:off x="2630613" y="3799091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Actors or Actresses</a:t>
            </a: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9D3A2A6C-8247-4792-9854-DE1C70C4C847}"/>
              </a:ext>
            </a:extLst>
          </p:cNvPr>
          <p:cNvSpPr/>
          <p:nvPr/>
        </p:nvSpPr>
        <p:spPr>
          <a:xfrm>
            <a:off x="5177278" y="3273499"/>
            <a:ext cx="332845" cy="433313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Google Shape;381;p45">
            <a:extLst>
              <a:ext uri="{FF2B5EF4-FFF2-40B4-BE49-F238E27FC236}">
                <a16:creationId xmlns:a16="http://schemas.microsoft.com/office/drawing/2014/main" id="{9D3CB90A-6C52-4597-90E4-403010B6D866}"/>
              </a:ext>
            </a:extLst>
          </p:cNvPr>
          <p:cNvSpPr txBox="1">
            <a:spLocks/>
          </p:cNvSpPr>
          <p:nvPr/>
        </p:nvSpPr>
        <p:spPr>
          <a:xfrm>
            <a:off x="4926864" y="3799091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Locations</a:t>
            </a:r>
          </a:p>
        </p:txBody>
      </p:sp>
      <p:sp>
        <p:nvSpPr>
          <p:cNvPr id="93" name="Google Shape;381;p45">
            <a:extLst>
              <a:ext uri="{FF2B5EF4-FFF2-40B4-BE49-F238E27FC236}">
                <a16:creationId xmlns:a16="http://schemas.microsoft.com/office/drawing/2014/main" id="{7B1C2481-B25E-45CA-85CC-AFC47E9CEA5D}"/>
              </a:ext>
            </a:extLst>
          </p:cNvPr>
          <p:cNvSpPr txBox="1">
            <a:spLocks/>
          </p:cNvSpPr>
          <p:nvPr/>
        </p:nvSpPr>
        <p:spPr>
          <a:xfrm>
            <a:off x="6637840" y="2917881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Pontano Sans" pitchFamily="2" charset="0"/>
              </a:rPr>
              <a:t>The look of the movie</a:t>
            </a:r>
          </a:p>
        </p:txBody>
      </p:sp>
      <p:sp>
        <p:nvSpPr>
          <p:cNvPr id="94" name="Google Shape;379;p45">
            <a:extLst>
              <a:ext uri="{FF2B5EF4-FFF2-40B4-BE49-F238E27FC236}">
                <a16:creationId xmlns:a16="http://schemas.microsoft.com/office/drawing/2014/main" id="{BB3B7CD7-53E7-4795-8C06-2ABA78595CE1}"/>
              </a:ext>
            </a:extLst>
          </p:cNvPr>
          <p:cNvSpPr txBox="1">
            <a:spLocks/>
          </p:cNvSpPr>
          <p:nvPr/>
        </p:nvSpPr>
        <p:spPr>
          <a:xfrm>
            <a:off x="6637840" y="2408298"/>
            <a:ext cx="2598156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800" dirty="0"/>
              <a:t>How?</a:t>
            </a:r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54813F67-C8AD-497B-85C4-7419C70BCBBA}"/>
              </a:ext>
            </a:extLst>
          </p:cNvPr>
          <p:cNvSpPr/>
          <p:nvPr/>
        </p:nvSpPr>
        <p:spPr>
          <a:xfrm>
            <a:off x="7205240" y="3278780"/>
            <a:ext cx="332845" cy="433313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Google Shape;381;p45">
            <a:extLst>
              <a:ext uri="{FF2B5EF4-FFF2-40B4-BE49-F238E27FC236}">
                <a16:creationId xmlns:a16="http://schemas.microsoft.com/office/drawing/2014/main" id="{94F4D27A-8F5D-4223-A677-97FEC479D921}"/>
              </a:ext>
            </a:extLst>
          </p:cNvPr>
          <p:cNvSpPr txBox="1">
            <a:spLocks/>
          </p:cNvSpPr>
          <p:nvPr/>
        </p:nvSpPr>
        <p:spPr>
          <a:xfrm>
            <a:off x="6683068" y="3804372"/>
            <a:ext cx="2507700" cy="7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Pontano Sans" pitchFamily="2" charset="0"/>
              </a:rPr>
              <a:t>Filmmaking gear</a:t>
            </a:r>
          </a:p>
        </p:txBody>
      </p:sp>
      <p:grpSp>
        <p:nvGrpSpPr>
          <p:cNvPr id="110" name="Google Shape;10776;p89">
            <a:extLst>
              <a:ext uri="{FF2B5EF4-FFF2-40B4-BE49-F238E27FC236}">
                <a16:creationId xmlns:a16="http://schemas.microsoft.com/office/drawing/2014/main" id="{C5EC38EB-F9AB-476D-AD42-89FAA24876E8}"/>
              </a:ext>
            </a:extLst>
          </p:cNvPr>
          <p:cNvGrpSpPr/>
          <p:nvPr/>
        </p:nvGrpSpPr>
        <p:grpSpPr>
          <a:xfrm>
            <a:off x="6694282" y="1610569"/>
            <a:ext cx="620392" cy="544106"/>
            <a:chOff x="-46033225" y="1982825"/>
            <a:chExt cx="300900" cy="263900"/>
          </a:xfrm>
          <a:solidFill>
            <a:schemeClr val="tx1"/>
          </a:solidFill>
        </p:grpSpPr>
        <p:sp>
          <p:nvSpPr>
            <p:cNvPr id="111" name="Google Shape;10777;p89">
              <a:extLst>
                <a:ext uri="{FF2B5EF4-FFF2-40B4-BE49-F238E27FC236}">
                  <a16:creationId xmlns:a16="http://schemas.microsoft.com/office/drawing/2014/main" id="{630EFD5D-8904-48B4-A313-09AA69B0E66C}"/>
                </a:ext>
              </a:extLst>
            </p:cNvPr>
            <p:cNvSpPr/>
            <p:nvPr/>
          </p:nvSpPr>
          <p:spPr>
            <a:xfrm>
              <a:off x="-45962325" y="2053725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0778;p89">
              <a:extLst>
                <a:ext uri="{FF2B5EF4-FFF2-40B4-BE49-F238E27FC236}">
                  <a16:creationId xmlns:a16="http://schemas.microsoft.com/office/drawing/2014/main" id="{14E9ED47-862E-4363-8F8C-330F5D16A7AB}"/>
                </a:ext>
              </a:extLst>
            </p:cNvPr>
            <p:cNvSpPr/>
            <p:nvPr/>
          </p:nvSpPr>
          <p:spPr>
            <a:xfrm>
              <a:off x="-45927675" y="2088375"/>
              <a:ext cx="89025" cy="88250"/>
            </a:xfrm>
            <a:custGeom>
              <a:avLst/>
              <a:gdLst/>
              <a:ahLst/>
              <a:cxnLst/>
              <a:rect l="l" t="t" r="r" b="b"/>
              <a:pathLst>
                <a:path w="3561" h="3530" extrusionOk="0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0779;p89">
              <a:extLst>
                <a:ext uri="{FF2B5EF4-FFF2-40B4-BE49-F238E27FC236}">
                  <a16:creationId xmlns:a16="http://schemas.microsoft.com/office/drawing/2014/main" id="{2433B7BD-5374-45F3-B573-E0AD44C8911A}"/>
                </a:ext>
              </a:extLst>
            </p:cNvPr>
            <p:cNvSpPr/>
            <p:nvPr/>
          </p:nvSpPr>
          <p:spPr>
            <a:xfrm>
              <a:off x="-46033225" y="1982825"/>
              <a:ext cx="300900" cy="263900"/>
            </a:xfrm>
            <a:custGeom>
              <a:avLst/>
              <a:gdLst/>
              <a:ahLst/>
              <a:cxnLst/>
              <a:rect l="l" t="t" r="r" b="b"/>
              <a:pathLst>
                <a:path w="12036" h="10556" extrusionOk="0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19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20" grpId="0"/>
      <p:bldP spid="21" grpId="0"/>
      <p:bldP spid="2" grpId="0" animBg="1"/>
      <p:bldP spid="69" grpId="0"/>
      <p:bldP spid="71" grpId="0" animBg="1"/>
      <p:bldP spid="72" grpId="0"/>
      <p:bldP spid="73" grpId="0" animBg="1"/>
      <p:bldP spid="74" grpId="0"/>
      <p:bldP spid="93" grpId="0"/>
      <p:bldP spid="94" grpId="0"/>
      <p:bldP spid="108" grpId="0" animBg="1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334;p42">
            <a:extLst>
              <a:ext uri="{FF2B5EF4-FFF2-40B4-BE49-F238E27FC236}">
                <a16:creationId xmlns:a16="http://schemas.microsoft.com/office/drawing/2014/main" id="{F6A3FF4F-DA8F-42FE-944E-AA1A5671A889}"/>
              </a:ext>
            </a:extLst>
          </p:cNvPr>
          <p:cNvPicPr preferRelativeResize="0"/>
          <p:nvPr/>
        </p:nvPicPr>
        <p:blipFill>
          <a:blip r:embed="rId2"/>
          <a:srcRect t="17203" b="17203"/>
          <a:stretch/>
        </p:blipFill>
        <p:spPr>
          <a:xfrm flipH="1">
            <a:off x="2975099" y="540000"/>
            <a:ext cx="5155851" cy="225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35;p42">
            <a:extLst>
              <a:ext uri="{FF2B5EF4-FFF2-40B4-BE49-F238E27FC236}">
                <a16:creationId xmlns:a16="http://schemas.microsoft.com/office/drawing/2014/main" id="{43E89B2E-C778-475B-B57B-9E31B98EBB2B}"/>
              </a:ext>
            </a:extLst>
          </p:cNvPr>
          <p:cNvSpPr txBox="1">
            <a:spLocks/>
          </p:cNvSpPr>
          <p:nvPr/>
        </p:nvSpPr>
        <p:spPr>
          <a:xfrm>
            <a:off x="3837482" y="3188225"/>
            <a:ext cx="4293518" cy="1167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cs-CZ" sz="3600" b="1" dirty="0">
                <a:latin typeface="Krona One" panose="02010605030500060004" pitchFamily="2" charset="-18"/>
              </a:rPr>
              <a:t>MOVIE</a:t>
            </a:r>
            <a:br>
              <a:rPr lang="cs-CZ" sz="3600" b="1" dirty="0">
                <a:latin typeface="Krona One" panose="02010605030500060004" pitchFamily="2" charset="-18"/>
              </a:rPr>
            </a:br>
            <a:r>
              <a:rPr lang="cs-CZ" sz="3600" b="1" dirty="0">
                <a:latin typeface="Krona One" panose="02010605030500060004" pitchFamily="2" charset="-18"/>
              </a:rPr>
              <a:t>PRODUCTION</a:t>
            </a:r>
          </a:p>
        </p:txBody>
      </p:sp>
      <p:sp>
        <p:nvSpPr>
          <p:cNvPr id="12" name="Google Shape;337;p42">
            <a:extLst>
              <a:ext uri="{FF2B5EF4-FFF2-40B4-BE49-F238E27FC236}">
                <a16:creationId xmlns:a16="http://schemas.microsoft.com/office/drawing/2014/main" id="{2A1E9748-1E70-4B20-82B6-F883C0A5341C}"/>
              </a:ext>
            </a:extLst>
          </p:cNvPr>
          <p:cNvSpPr txBox="1">
            <a:spLocks/>
          </p:cNvSpPr>
          <p:nvPr/>
        </p:nvSpPr>
        <p:spPr>
          <a:xfrm>
            <a:off x="594000" y="603000"/>
            <a:ext cx="30255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ntano Sans"/>
              <a:buNone/>
              <a:defRPr sz="20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/>
            <a:r>
              <a:rPr lang="cs-CZ" sz="12000" dirty="0"/>
              <a:t>02</a:t>
            </a:r>
          </a:p>
        </p:txBody>
      </p:sp>
      <p:sp>
        <p:nvSpPr>
          <p:cNvPr id="13" name="Google Shape;342;p42">
            <a:extLst>
              <a:ext uri="{FF2B5EF4-FFF2-40B4-BE49-F238E27FC236}">
                <a16:creationId xmlns:a16="http://schemas.microsoft.com/office/drawing/2014/main" id="{848BD7B1-18BA-40A3-8781-281705EDEC53}"/>
              </a:ext>
            </a:extLst>
          </p:cNvPr>
          <p:cNvSpPr/>
          <p:nvPr/>
        </p:nvSpPr>
        <p:spPr>
          <a:xfrm>
            <a:off x="2185387" y="3434525"/>
            <a:ext cx="337200" cy="337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278;p38">
            <a:extLst>
              <a:ext uri="{FF2B5EF4-FFF2-40B4-BE49-F238E27FC236}">
                <a16:creationId xmlns:a16="http://schemas.microsoft.com/office/drawing/2014/main" id="{2AD3960A-CEE7-4F5A-BEDC-93B24806B36A}"/>
              </a:ext>
            </a:extLst>
          </p:cNvPr>
          <p:cNvSpPr txBox="1">
            <a:spLocks/>
          </p:cNvSpPr>
          <p:nvPr/>
        </p:nvSpPr>
        <p:spPr>
          <a:xfrm>
            <a:off x="71998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spcAft>
                <a:spcPts val="1200"/>
              </a:spcAft>
              <a:buFont typeface="Pontano Sans"/>
              <a:buNone/>
            </a:pPr>
            <a:r>
              <a:rPr lang="cs-CZ" sz="1000" dirty="0">
                <a:latin typeface="Krona One"/>
                <a:ea typeface="Krona One"/>
                <a:cs typeface="Krona One"/>
                <a:sym typeface="Krona One"/>
              </a:rPr>
              <a:t>Jaroslav Maléř</a:t>
            </a:r>
          </a:p>
        </p:txBody>
      </p:sp>
      <p:sp>
        <p:nvSpPr>
          <p:cNvPr id="15" name="Google Shape;279;p38">
            <a:extLst>
              <a:ext uri="{FF2B5EF4-FFF2-40B4-BE49-F238E27FC236}">
                <a16:creationId xmlns:a16="http://schemas.microsoft.com/office/drawing/2014/main" id="{7E27D1B7-D349-46B2-8DDD-6E11BFF336D1}"/>
              </a:ext>
            </a:extLst>
          </p:cNvPr>
          <p:cNvSpPr txBox="1">
            <a:spLocks/>
          </p:cNvSpPr>
          <p:nvPr/>
        </p:nvSpPr>
        <p:spPr>
          <a:xfrm>
            <a:off x="6789938" y="246900"/>
            <a:ext cx="16341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●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○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ntano Sans"/>
              <a:buChar char="■"/>
              <a:defRPr sz="16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>
              <a:spcAft>
                <a:spcPts val="1200"/>
              </a:spcAft>
              <a:buFont typeface="Pontano Sans"/>
              <a:buNone/>
            </a:pPr>
            <a:r>
              <a:rPr lang="en" sz="1000" dirty="0">
                <a:latin typeface="Krona One"/>
                <a:ea typeface="Krona One"/>
                <a:cs typeface="Krona One"/>
                <a:sym typeface="Krona One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025936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Day of Conscience by Slidesgo">
  <a:themeElements>
    <a:clrScheme name="Simple Light">
      <a:dk1>
        <a:srgbClr val="000000"/>
      </a:dk1>
      <a:lt1>
        <a:srgbClr val="FFFFFF"/>
      </a:lt1>
      <a:dk2>
        <a:srgbClr val="FA9584"/>
      </a:dk2>
      <a:lt2>
        <a:srgbClr val="FFFFFF"/>
      </a:lt2>
      <a:accent1>
        <a:srgbClr val="95DBA7"/>
      </a:accent1>
      <a:accent2>
        <a:srgbClr val="F9AE5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288</Words>
  <Application>Microsoft Office PowerPoint</Application>
  <PresentationFormat>On-screen Show (16:9)</PresentationFormat>
  <Paragraphs>104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Pontano Sans</vt:lpstr>
      <vt:lpstr>Asset</vt:lpstr>
      <vt:lpstr>Krona One</vt:lpstr>
      <vt:lpstr>International Day of Conscience by Slidesgo</vt:lpstr>
      <vt:lpstr>CREATING A  NO-BUDGET SHORT FILM</vt:lpstr>
      <vt:lpstr>Well,  I wanted to make a movie.</vt:lpstr>
      <vt:lpstr>PowerPoint Presentation</vt:lpstr>
      <vt:lpstr>I will now take you on a journey through the process of what it takes to create a no-budget short movie.</vt:lpstr>
      <vt:lpstr>PowerPoint Presentation</vt:lpstr>
      <vt:lpstr>PRE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Improvise</vt:lpstr>
      <vt:lpstr>POST PRODUCTION</vt:lpstr>
      <vt:lpstr>PowerPoint Presentation</vt:lpstr>
      <vt:lpstr>PowerPoint Presentation</vt:lpstr>
      <vt:lpstr>Make stuff that is  interesting to you.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 NO-BUDGET SHORT FILM</dc:title>
  <dc:creator>Jarda</dc:creator>
  <cp:lastModifiedBy>Maléř Jaroslav</cp:lastModifiedBy>
  <cp:revision>38</cp:revision>
  <dcterms:modified xsi:type="dcterms:W3CDTF">2022-03-18T19:07:38Z</dcterms:modified>
</cp:coreProperties>
</file>